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</p:sldMasterIdLst>
  <p:notesMasterIdLst>
    <p:notesMasterId r:id="rId26"/>
  </p:notesMasterIdLst>
  <p:handoutMasterIdLst>
    <p:handoutMasterId r:id="rId27"/>
  </p:handoutMasterIdLst>
  <p:sldIdLst>
    <p:sldId id="408" r:id="rId2"/>
    <p:sldId id="436" r:id="rId3"/>
    <p:sldId id="437" r:id="rId4"/>
    <p:sldId id="439" r:id="rId5"/>
    <p:sldId id="438" r:id="rId6"/>
    <p:sldId id="442" r:id="rId7"/>
    <p:sldId id="465" r:id="rId8"/>
    <p:sldId id="443" r:id="rId9"/>
    <p:sldId id="466" r:id="rId10"/>
    <p:sldId id="445" r:id="rId11"/>
    <p:sldId id="467" r:id="rId12"/>
    <p:sldId id="447" r:id="rId13"/>
    <p:sldId id="463" r:id="rId14"/>
    <p:sldId id="452" r:id="rId15"/>
    <p:sldId id="451" r:id="rId16"/>
    <p:sldId id="453" r:id="rId17"/>
    <p:sldId id="454" r:id="rId18"/>
    <p:sldId id="455" r:id="rId19"/>
    <p:sldId id="457" r:id="rId20"/>
    <p:sldId id="458" r:id="rId21"/>
    <p:sldId id="456" r:id="rId22"/>
    <p:sldId id="459" r:id="rId23"/>
    <p:sldId id="464" r:id="rId24"/>
    <p:sldId id="46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  <a:srgbClr val="338796"/>
    <a:srgbClr val="FF7474"/>
    <a:srgbClr val="796A7D"/>
    <a:srgbClr val="5FB0BE"/>
    <a:srgbClr val="0F64C8"/>
    <a:srgbClr val="358997"/>
    <a:srgbClr val="BA8CDC"/>
    <a:srgbClr val="7030A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92941" autoAdjust="0"/>
  </p:normalViewPr>
  <p:slideViewPr>
    <p:cSldViewPr snapToGrid="0">
      <p:cViewPr varScale="1">
        <p:scale>
          <a:sx n="109" d="100"/>
          <a:sy n="109" d="100"/>
        </p:scale>
        <p:origin x="-16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040"/>
    </p:cViewPr>
  </p:sorterViewPr>
  <p:notesViewPr>
    <p:cSldViewPr snapToGrid="0">
      <p:cViewPr varScale="1">
        <p:scale>
          <a:sx n="88" d="100"/>
          <a:sy n="88" d="100"/>
        </p:scale>
        <p:origin x="-24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BE59C-FF48-492B-9304-0D564B12FE5A}" type="doc">
      <dgm:prSet loTypeId="urn:microsoft.com/office/officeart/2005/8/layout/cycle3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DC96EA-6AB4-4951-B002-1F89A21EF770}">
      <dgm:prSet/>
      <dgm:spPr/>
      <dgm:t>
        <a:bodyPr/>
        <a:lstStyle/>
        <a:p>
          <a:pPr rtl="0"/>
          <a:r>
            <a:rPr lang="en-US" b="1" i="1" dirty="0" smtClean="0"/>
            <a:t>Population: </a:t>
          </a:r>
        </a:p>
        <a:p>
          <a:pPr rtl="0"/>
          <a:r>
            <a:rPr lang="en-US" b="1" i="1" dirty="0" smtClean="0"/>
            <a:t>19,5 M (as of 2018)</a:t>
          </a:r>
          <a:endParaRPr lang="en-US" dirty="0"/>
        </a:p>
      </dgm:t>
    </dgm:pt>
    <dgm:pt modelId="{D217926B-BD00-4767-B9E1-82102BFDAB15}" type="parTrans" cxnId="{3E9A251A-ED75-4C0E-99F5-DC7A9DA87428}">
      <dgm:prSet/>
      <dgm:spPr/>
      <dgm:t>
        <a:bodyPr/>
        <a:lstStyle/>
        <a:p>
          <a:endParaRPr lang="en-US"/>
        </a:p>
      </dgm:t>
    </dgm:pt>
    <dgm:pt modelId="{54A596A1-1AA4-4584-B7AD-8765E36E8026}" type="sibTrans" cxnId="{3E9A251A-ED75-4C0E-99F5-DC7A9DA87428}">
      <dgm:prSet/>
      <dgm:spPr/>
      <dgm:t>
        <a:bodyPr/>
        <a:lstStyle/>
        <a:p>
          <a:endParaRPr lang="en-US"/>
        </a:p>
      </dgm:t>
    </dgm:pt>
    <dgm:pt modelId="{2ECE0B28-7EC0-4CAA-944F-45DD65FE1C22}">
      <dgm:prSet/>
      <dgm:spPr/>
      <dgm:t>
        <a:bodyPr/>
        <a:lstStyle/>
        <a:p>
          <a:pPr rtl="0"/>
          <a:r>
            <a:rPr lang="en-US" b="1" i="1" dirty="0" smtClean="0"/>
            <a:t>Area: </a:t>
          </a:r>
        </a:p>
        <a:p>
          <a:pPr rtl="0"/>
          <a:r>
            <a:rPr lang="en-US" b="1" i="1" dirty="0" smtClean="0"/>
            <a:t>238 397 km</a:t>
          </a:r>
          <a:r>
            <a:rPr lang="en-US" b="1" i="1" baseline="30000" dirty="0" smtClean="0"/>
            <a:t>2</a:t>
          </a:r>
          <a:r>
            <a:rPr lang="en-US" b="1" i="1" dirty="0" smtClean="0"/>
            <a:t> </a:t>
          </a:r>
          <a:endParaRPr lang="en-US" dirty="0"/>
        </a:p>
      </dgm:t>
    </dgm:pt>
    <dgm:pt modelId="{57350CFF-98A5-480B-BE14-7DD153F17C54}" type="parTrans" cxnId="{192E3B87-AF88-4284-B920-31BC79ED5948}">
      <dgm:prSet/>
      <dgm:spPr/>
      <dgm:t>
        <a:bodyPr/>
        <a:lstStyle/>
        <a:p>
          <a:endParaRPr lang="en-US"/>
        </a:p>
      </dgm:t>
    </dgm:pt>
    <dgm:pt modelId="{C8721B6B-D1B7-4227-AC80-37A45A59501A}" type="sibTrans" cxnId="{192E3B87-AF88-4284-B920-31BC79ED5948}">
      <dgm:prSet/>
      <dgm:spPr/>
      <dgm:t>
        <a:bodyPr/>
        <a:lstStyle/>
        <a:p>
          <a:endParaRPr lang="en-US"/>
        </a:p>
      </dgm:t>
    </dgm:pt>
    <dgm:pt modelId="{58D8549E-8523-42F6-A0CA-45E801B3DD0E}">
      <dgm:prSet/>
      <dgm:spPr/>
      <dgm:t>
        <a:bodyPr/>
        <a:lstStyle/>
        <a:p>
          <a:pPr rtl="0"/>
          <a:r>
            <a:rPr lang="en-AU" b="1" i="1" smtClean="0"/>
            <a:t>3181 </a:t>
          </a:r>
          <a:r>
            <a:rPr lang="en-US" b="1" i="1" smtClean="0"/>
            <a:t>administrative territorial units </a:t>
          </a:r>
          <a:r>
            <a:rPr lang="en-AU" b="1" i="1" smtClean="0"/>
            <a:t>(UATs)</a:t>
          </a:r>
          <a:endParaRPr lang="en-US"/>
        </a:p>
      </dgm:t>
    </dgm:pt>
    <dgm:pt modelId="{7066CDCC-39FA-4F49-B336-5C494DA1E10D}" type="parTrans" cxnId="{6F8D7D69-5B69-44AA-B34C-CF13D5386593}">
      <dgm:prSet/>
      <dgm:spPr/>
      <dgm:t>
        <a:bodyPr/>
        <a:lstStyle/>
        <a:p>
          <a:endParaRPr lang="en-US"/>
        </a:p>
      </dgm:t>
    </dgm:pt>
    <dgm:pt modelId="{C1272ED3-C695-4059-9648-FD5CBEC27968}" type="sibTrans" cxnId="{6F8D7D69-5B69-44AA-B34C-CF13D5386593}">
      <dgm:prSet/>
      <dgm:spPr/>
      <dgm:t>
        <a:bodyPr/>
        <a:lstStyle/>
        <a:p>
          <a:endParaRPr lang="en-US"/>
        </a:p>
      </dgm:t>
    </dgm:pt>
    <dgm:pt modelId="{99A9DC17-6344-46EA-97D9-DE3FCC79C33A}">
      <dgm:prSet/>
      <dgm:spPr/>
      <dgm:t>
        <a:bodyPr/>
        <a:lstStyle/>
        <a:p>
          <a:pPr rtl="0"/>
          <a:r>
            <a:rPr lang="en-AU" b="1" i="1" smtClean="0"/>
            <a:t>2861 rural</a:t>
          </a:r>
          <a:endParaRPr lang="en-US"/>
        </a:p>
      </dgm:t>
    </dgm:pt>
    <dgm:pt modelId="{CCF883E4-6B08-43EE-A1F6-C4D7FFA42B66}" type="parTrans" cxnId="{EF06B289-B4AB-48C0-AA89-72A95AE0514F}">
      <dgm:prSet/>
      <dgm:spPr/>
      <dgm:t>
        <a:bodyPr/>
        <a:lstStyle/>
        <a:p>
          <a:endParaRPr lang="en-US"/>
        </a:p>
      </dgm:t>
    </dgm:pt>
    <dgm:pt modelId="{4728539D-89EE-4159-898C-4B58DC0863C2}" type="sibTrans" cxnId="{EF06B289-B4AB-48C0-AA89-72A95AE0514F}">
      <dgm:prSet/>
      <dgm:spPr/>
      <dgm:t>
        <a:bodyPr/>
        <a:lstStyle/>
        <a:p>
          <a:endParaRPr lang="en-US"/>
        </a:p>
      </dgm:t>
    </dgm:pt>
    <dgm:pt modelId="{3AC138F7-D8C7-41CA-AC50-9F7F0A79E90D}">
      <dgm:prSet/>
      <dgm:spPr/>
      <dgm:t>
        <a:bodyPr/>
        <a:lstStyle/>
        <a:p>
          <a:pPr rtl="0"/>
          <a:r>
            <a:rPr lang="en-AU" b="1" i="1" smtClean="0"/>
            <a:t>320 urban</a:t>
          </a:r>
          <a:endParaRPr lang="en-US"/>
        </a:p>
      </dgm:t>
    </dgm:pt>
    <dgm:pt modelId="{7659B19D-6DAE-40F0-8650-96AFC5EBE203}" type="parTrans" cxnId="{764EA171-27B6-4D81-9582-DABDD3974FEE}">
      <dgm:prSet/>
      <dgm:spPr/>
      <dgm:t>
        <a:bodyPr/>
        <a:lstStyle/>
        <a:p>
          <a:endParaRPr lang="en-US"/>
        </a:p>
      </dgm:t>
    </dgm:pt>
    <dgm:pt modelId="{8DF0EB7B-A93B-417F-9446-1DCD625A9B7D}" type="sibTrans" cxnId="{764EA171-27B6-4D81-9582-DABDD3974FEE}">
      <dgm:prSet/>
      <dgm:spPr/>
      <dgm:t>
        <a:bodyPr/>
        <a:lstStyle/>
        <a:p>
          <a:endParaRPr lang="en-US"/>
        </a:p>
      </dgm:t>
    </dgm:pt>
    <dgm:pt modelId="{04F77071-B578-4D34-8219-EBD4A33547ED}" type="pres">
      <dgm:prSet presAssocID="{83DBE59C-FF48-492B-9304-0D564B12FE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CC99D-B632-4390-9F4F-B8BB5E4E6945}" type="pres">
      <dgm:prSet presAssocID="{83DBE59C-FF48-492B-9304-0D564B12FE5A}" presName="cycle" presStyleCnt="0"/>
      <dgm:spPr/>
    </dgm:pt>
    <dgm:pt modelId="{F11969A9-F657-4859-B78A-AF53066A89C7}" type="pres">
      <dgm:prSet presAssocID="{4ADC96EA-6AB4-4951-B002-1F89A21EF770}" presName="nodeFirstNode" presStyleLbl="node1" presStyleIdx="0" presStyleCnt="3" custRadScaleRad="105671" custRadScaleInc="3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10D85-2D03-49FC-AEAB-43B565979AF7}" type="pres">
      <dgm:prSet presAssocID="{54A596A1-1AA4-4584-B7AD-8765E36E802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D8A1F02-E2A7-4431-8A11-3FFDB9FA93C7}" type="pres">
      <dgm:prSet presAssocID="{2ECE0B28-7EC0-4CAA-944F-45DD65FE1C22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0C486-1930-4924-A621-518F0D504696}" type="pres">
      <dgm:prSet presAssocID="{58D8549E-8523-42F6-A0CA-45E801B3DD0E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FF59A8-7292-470A-BBC5-79BF9A6DB4D2}" type="presOf" srcId="{2ECE0B28-7EC0-4CAA-944F-45DD65FE1C22}" destId="{2D8A1F02-E2A7-4431-8A11-3FFDB9FA93C7}" srcOrd="0" destOrd="0" presId="urn:microsoft.com/office/officeart/2005/8/layout/cycle3"/>
    <dgm:cxn modelId="{EF06B289-B4AB-48C0-AA89-72A95AE0514F}" srcId="{58D8549E-8523-42F6-A0CA-45E801B3DD0E}" destId="{99A9DC17-6344-46EA-97D9-DE3FCC79C33A}" srcOrd="0" destOrd="0" parTransId="{CCF883E4-6B08-43EE-A1F6-C4D7FFA42B66}" sibTransId="{4728539D-89EE-4159-898C-4B58DC0863C2}"/>
    <dgm:cxn modelId="{3E9A251A-ED75-4C0E-99F5-DC7A9DA87428}" srcId="{83DBE59C-FF48-492B-9304-0D564B12FE5A}" destId="{4ADC96EA-6AB4-4951-B002-1F89A21EF770}" srcOrd="0" destOrd="0" parTransId="{D217926B-BD00-4767-B9E1-82102BFDAB15}" sibTransId="{54A596A1-1AA4-4584-B7AD-8765E36E8026}"/>
    <dgm:cxn modelId="{685CDB16-5563-4862-814A-13A563F25651}" type="presOf" srcId="{54A596A1-1AA4-4584-B7AD-8765E36E8026}" destId="{75A10D85-2D03-49FC-AEAB-43B565979AF7}" srcOrd="0" destOrd="0" presId="urn:microsoft.com/office/officeart/2005/8/layout/cycle3"/>
    <dgm:cxn modelId="{A57DAAC8-7715-49E2-BC35-D4B5404A9DE6}" type="presOf" srcId="{99A9DC17-6344-46EA-97D9-DE3FCC79C33A}" destId="{2CC0C486-1930-4924-A621-518F0D504696}" srcOrd="0" destOrd="1" presId="urn:microsoft.com/office/officeart/2005/8/layout/cycle3"/>
    <dgm:cxn modelId="{6F8D7D69-5B69-44AA-B34C-CF13D5386593}" srcId="{83DBE59C-FF48-492B-9304-0D564B12FE5A}" destId="{58D8549E-8523-42F6-A0CA-45E801B3DD0E}" srcOrd="2" destOrd="0" parTransId="{7066CDCC-39FA-4F49-B336-5C494DA1E10D}" sibTransId="{C1272ED3-C695-4059-9648-FD5CBEC27968}"/>
    <dgm:cxn modelId="{192E3B87-AF88-4284-B920-31BC79ED5948}" srcId="{83DBE59C-FF48-492B-9304-0D564B12FE5A}" destId="{2ECE0B28-7EC0-4CAA-944F-45DD65FE1C22}" srcOrd="1" destOrd="0" parTransId="{57350CFF-98A5-480B-BE14-7DD153F17C54}" sibTransId="{C8721B6B-D1B7-4227-AC80-37A45A59501A}"/>
    <dgm:cxn modelId="{764EA171-27B6-4D81-9582-DABDD3974FEE}" srcId="{58D8549E-8523-42F6-A0CA-45E801B3DD0E}" destId="{3AC138F7-D8C7-41CA-AC50-9F7F0A79E90D}" srcOrd="1" destOrd="0" parTransId="{7659B19D-6DAE-40F0-8650-96AFC5EBE203}" sibTransId="{8DF0EB7B-A93B-417F-9446-1DCD625A9B7D}"/>
    <dgm:cxn modelId="{AD56996C-EAEF-4A03-B58C-24115A6BA9F8}" type="presOf" srcId="{83DBE59C-FF48-492B-9304-0D564B12FE5A}" destId="{04F77071-B578-4D34-8219-EBD4A33547ED}" srcOrd="0" destOrd="0" presId="urn:microsoft.com/office/officeart/2005/8/layout/cycle3"/>
    <dgm:cxn modelId="{507C8A0F-0DBE-4F10-8DB0-2DA91E1F42DE}" type="presOf" srcId="{3AC138F7-D8C7-41CA-AC50-9F7F0A79E90D}" destId="{2CC0C486-1930-4924-A621-518F0D504696}" srcOrd="0" destOrd="2" presId="urn:microsoft.com/office/officeart/2005/8/layout/cycle3"/>
    <dgm:cxn modelId="{ECD83162-733D-4A4C-B4CA-15A97074E0FF}" type="presOf" srcId="{58D8549E-8523-42F6-A0CA-45E801B3DD0E}" destId="{2CC0C486-1930-4924-A621-518F0D504696}" srcOrd="0" destOrd="0" presId="urn:microsoft.com/office/officeart/2005/8/layout/cycle3"/>
    <dgm:cxn modelId="{1B4E3354-6489-4252-8F2E-1973E28095F3}" type="presOf" srcId="{4ADC96EA-6AB4-4951-B002-1F89A21EF770}" destId="{F11969A9-F657-4859-B78A-AF53066A89C7}" srcOrd="0" destOrd="0" presId="urn:microsoft.com/office/officeart/2005/8/layout/cycle3"/>
    <dgm:cxn modelId="{9DAEB496-CC9A-42C1-B2FA-DFA76D578C5B}" type="presParOf" srcId="{04F77071-B578-4D34-8219-EBD4A33547ED}" destId="{E53CC99D-B632-4390-9F4F-B8BB5E4E6945}" srcOrd="0" destOrd="0" presId="urn:microsoft.com/office/officeart/2005/8/layout/cycle3"/>
    <dgm:cxn modelId="{18BAA13E-8911-44C6-83C3-265B0E38E0AD}" type="presParOf" srcId="{E53CC99D-B632-4390-9F4F-B8BB5E4E6945}" destId="{F11969A9-F657-4859-B78A-AF53066A89C7}" srcOrd="0" destOrd="0" presId="urn:microsoft.com/office/officeart/2005/8/layout/cycle3"/>
    <dgm:cxn modelId="{3B7CE8B1-A32F-4716-B612-340F7EABFBF1}" type="presParOf" srcId="{E53CC99D-B632-4390-9F4F-B8BB5E4E6945}" destId="{75A10D85-2D03-49FC-AEAB-43B565979AF7}" srcOrd="1" destOrd="0" presId="urn:microsoft.com/office/officeart/2005/8/layout/cycle3"/>
    <dgm:cxn modelId="{A326F5EE-4128-46F0-9F95-93C111956F14}" type="presParOf" srcId="{E53CC99D-B632-4390-9F4F-B8BB5E4E6945}" destId="{2D8A1F02-E2A7-4431-8A11-3FFDB9FA93C7}" srcOrd="2" destOrd="0" presId="urn:microsoft.com/office/officeart/2005/8/layout/cycle3"/>
    <dgm:cxn modelId="{B4C4FDD8-B7AC-484A-9D8A-B57D13816FAE}" type="presParOf" srcId="{E53CC99D-B632-4390-9F4F-B8BB5E4E6945}" destId="{2CC0C486-1930-4924-A621-518F0D504696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Tab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pPr algn="l"/>
          <a:r>
            <a:rPr lang="en-US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Financing</a:t>
          </a:r>
          <a:endParaRPr lang="en-US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/>
      <dgm:spPr>
        <a:solidFill>
          <a:srgbClr val="358997"/>
        </a:solidFill>
      </dgm:spPr>
      <dgm:t>
        <a:bodyPr/>
        <a:lstStyle/>
        <a:p>
          <a:r>
            <a:rPr lang="en-US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options</a:t>
          </a:r>
          <a:endParaRPr lang="en-US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7B9AC4E1-E161-4840-9FB3-9CF21352830B}">
      <dgm:prSet phldrT="[Text]"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ANCPI revenues: 900 M </a:t>
          </a:r>
          <a:r>
            <a:rPr lang="en-US" sz="1800" b="1" i="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1800" dirty="0"/>
        </a:p>
      </dgm:t>
    </dgm:pt>
    <dgm:pt modelId="{D007CE5F-59E7-4DAB-96F8-ED756F929052}" type="parTrans" cxnId="{2E033BF8-429C-41FC-BA2D-EB280F18F619}">
      <dgm:prSet/>
      <dgm:spPr/>
      <dgm:t>
        <a:bodyPr/>
        <a:lstStyle/>
        <a:p>
          <a:endParaRPr lang="en-US"/>
        </a:p>
      </dgm:t>
    </dgm:pt>
    <dgm:pt modelId="{493A326B-C57F-4B10-8234-F488CA1D3431}" type="sibTrans" cxnId="{2E033BF8-429C-41FC-BA2D-EB280F18F619}">
      <dgm:prSet/>
      <dgm:spPr/>
      <dgm:t>
        <a:bodyPr/>
        <a:lstStyle/>
        <a:p>
          <a:endParaRPr lang="en-US"/>
        </a:p>
      </dgm:t>
    </dgm:pt>
    <dgm:pt modelId="{87BCF2C5-F524-480F-8395-6586E185B6D7}">
      <dgm:prSet phldrT="[Text]"/>
      <dgm:spPr/>
      <dgm:t>
        <a:bodyPr/>
        <a:lstStyle/>
        <a:p>
          <a:endParaRPr lang="en-US" dirty="0"/>
        </a:p>
      </dgm:t>
    </dgm:pt>
    <dgm:pt modelId="{9B683C86-5193-4278-8FDD-24C757B48A34}" type="parTrans" cxnId="{96FC6C55-27C1-45D6-BC77-770944FD46E1}">
      <dgm:prSet/>
      <dgm:spPr/>
      <dgm:t>
        <a:bodyPr/>
        <a:lstStyle/>
        <a:p>
          <a:endParaRPr lang="en-US"/>
        </a:p>
      </dgm:t>
    </dgm:pt>
    <dgm:pt modelId="{4C0BE0BF-D483-4AE7-ACAF-E3017270EE1F}" type="sibTrans" cxnId="{96FC6C55-27C1-45D6-BC77-770944FD46E1}">
      <dgm:prSet/>
      <dgm:spPr/>
      <dgm:t>
        <a:bodyPr/>
        <a:lstStyle/>
        <a:p>
          <a:endParaRPr lang="en-US"/>
        </a:p>
      </dgm:t>
    </dgm:pt>
    <dgm:pt modelId="{89FA0D08-D93A-4315-B0F2-121330B80BAB}">
      <dgm:prSet phldrT="[Text]"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Systematic registration developed by ANCPI at UAT level </a:t>
          </a:r>
          <a:endParaRPr lang="en-US" sz="1800" dirty="0"/>
        </a:p>
      </dgm:t>
    </dgm:pt>
    <dgm:pt modelId="{BF34C544-4B38-44CC-AA67-71A88317F96A}" type="parTrans" cxnId="{DDD0242A-54A6-4604-AA0E-1EC55CB12730}">
      <dgm:prSet/>
      <dgm:spPr/>
      <dgm:t>
        <a:bodyPr/>
        <a:lstStyle/>
        <a:p>
          <a:endParaRPr lang="en-US"/>
        </a:p>
      </dgm:t>
    </dgm:pt>
    <dgm:pt modelId="{6ED4E151-B86B-46CF-A74C-36883604890F}" type="sibTrans" cxnId="{DDD0242A-54A6-4604-AA0E-1EC55CB12730}">
      <dgm:prSet/>
      <dgm:spPr/>
      <dgm:t>
        <a:bodyPr/>
        <a:lstStyle/>
        <a:p>
          <a:endParaRPr lang="en-US"/>
        </a:p>
      </dgm:t>
    </dgm:pt>
    <dgm:pt modelId="{394595E4-D865-461D-A938-E03050AF2C09}">
      <dgm:prSet phldrT="[Text]"/>
      <dgm:spPr>
        <a:noFill/>
      </dgm:spPr>
      <dgm:t>
        <a:bodyPr/>
        <a:lstStyle/>
        <a:p>
          <a:endParaRPr lang="en-US" dirty="0"/>
        </a:p>
      </dgm:t>
    </dgm:pt>
    <dgm:pt modelId="{D5E26736-D8AC-4765-B46F-34C08C3C0717}" type="parTrans" cxnId="{C82B3B1A-CE11-4D95-91AE-0452D1764D85}">
      <dgm:prSet/>
      <dgm:spPr/>
      <dgm:t>
        <a:bodyPr/>
        <a:lstStyle/>
        <a:p>
          <a:endParaRPr lang="en-US"/>
        </a:p>
      </dgm:t>
    </dgm:pt>
    <dgm:pt modelId="{E922B836-DD1E-44B1-B1E4-8D62DEB84AD9}" type="sibTrans" cxnId="{C82B3B1A-CE11-4D95-91AE-0452D1764D85}">
      <dgm:prSet/>
      <dgm:spPr/>
      <dgm:t>
        <a:bodyPr/>
        <a:lstStyle/>
        <a:p>
          <a:endParaRPr lang="en-US"/>
        </a:p>
      </dgm:t>
    </dgm:pt>
    <dgm:pt modelId="{1E1F9D27-A9AE-47D7-835D-BCBC5CC3908B}">
      <dgm:prSet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UE funds: 312 M </a:t>
          </a:r>
          <a:r>
            <a:rPr lang="en-US" sz="1800" b="1" i="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1800" dirty="0"/>
        </a:p>
      </dgm:t>
    </dgm:pt>
    <dgm:pt modelId="{5D2DE296-3F79-45A4-B951-63FE2EAA9085}" type="parTrans" cxnId="{55CC031A-81AD-452B-BF13-05B623D20B05}">
      <dgm:prSet/>
      <dgm:spPr/>
      <dgm:t>
        <a:bodyPr/>
        <a:lstStyle/>
        <a:p>
          <a:endParaRPr lang="en-US"/>
        </a:p>
      </dgm:t>
    </dgm:pt>
    <dgm:pt modelId="{A8B5FC89-1EB0-4F5F-8899-B5B999EBC54D}" type="sibTrans" cxnId="{55CC031A-81AD-452B-BF13-05B623D20B05}">
      <dgm:prSet/>
      <dgm:spPr/>
      <dgm:t>
        <a:bodyPr/>
        <a:lstStyle/>
        <a:p>
          <a:endParaRPr lang="en-US"/>
        </a:p>
      </dgm:t>
    </dgm:pt>
    <dgm:pt modelId="{46E33557-D5C1-4763-8A56-3BA88702BB0A}">
      <dgm:prSet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Financing the Systematic registration on cadastral sectors performed by City Halls</a:t>
          </a:r>
          <a:endParaRPr lang="en-US" sz="1800" dirty="0"/>
        </a:p>
      </dgm:t>
    </dgm:pt>
    <dgm:pt modelId="{5F479B0C-6DE7-4F10-97E0-CE3A948AD415}" type="parTrans" cxnId="{7F877253-3E97-438E-9CF2-082FEA4E2706}">
      <dgm:prSet/>
      <dgm:spPr/>
      <dgm:t>
        <a:bodyPr/>
        <a:lstStyle/>
        <a:p>
          <a:endParaRPr lang="en-US"/>
        </a:p>
      </dgm:t>
    </dgm:pt>
    <dgm:pt modelId="{146FC671-9694-428F-9BC0-041413A49677}" type="sibTrans" cxnId="{7F877253-3E97-438E-9CF2-082FEA4E2706}">
      <dgm:prSet/>
      <dgm:spPr/>
      <dgm:t>
        <a:bodyPr/>
        <a:lstStyle/>
        <a:p>
          <a:endParaRPr lang="en-US"/>
        </a:p>
      </dgm:t>
    </dgm:pt>
    <dgm:pt modelId="{9884B759-962C-46A7-A23E-4C037AE1AB5D}">
      <dgm:prSet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Financing the Systematic registration of  public and private property land</a:t>
          </a:r>
          <a:endParaRPr lang="en-US" sz="1800" dirty="0"/>
        </a:p>
      </dgm:t>
    </dgm:pt>
    <dgm:pt modelId="{F441BE05-BAD6-47DE-BC46-632043E188DC}" type="parTrans" cxnId="{4ADE1EE3-0ACA-4F99-8B3C-9B9136977124}">
      <dgm:prSet/>
      <dgm:spPr/>
      <dgm:t>
        <a:bodyPr/>
        <a:lstStyle/>
        <a:p>
          <a:endParaRPr lang="en-US"/>
        </a:p>
      </dgm:t>
    </dgm:pt>
    <dgm:pt modelId="{5CEEA148-1F4B-4DE2-84B4-0974A9998E98}" type="sibTrans" cxnId="{4ADE1EE3-0ACA-4F99-8B3C-9B9136977124}">
      <dgm:prSet/>
      <dgm:spPr/>
      <dgm:t>
        <a:bodyPr/>
        <a:lstStyle/>
        <a:p>
          <a:endParaRPr lang="en-US"/>
        </a:p>
      </dgm:t>
    </dgm:pt>
    <dgm:pt modelId="{15575839-DDE8-4706-991C-080E3098778B}">
      <dgm:prSet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Co-financing by ATUs to accomplish cadaster</a:t>
          </a:r>
          <a:endParaRPr lang="en-US" sz="1800" dirty="0"/>
        </a:p>
      </dgm:t>
    </dgm:pt>
    <dgm:pt modelId="{165D969C-D884-4197-ACBC-565C3376D2F9}" type="parTrans" cxnId="{F0D33F1D-261A-40CC-9976-985DCB8DDDCA}">
      <dgm:prSet/>
      <dgm:spPr/>
      <dgm:t>
        <a:bodyPr/>
        <a:lstStyle/>
        <a:p>
          <a:endParaRPr lang="en-US"/>
        </a:p>
      </dgm:t>
    </dgm:pt>
    <dgm:pt modelId="{876D7881-9A48-45E6-90BA-CA53EA2BB264}" type="sibTrans" cxnId="{F0D33F1D-261A-40CC-9976-985DCB8DDDCA}">
      <dgm:prSet/>
      <dgm:spPr/>
      <dgm:t>
        <a:bodyPr/>
        <a:lstStyle/>
        <a:p>
          <a:endParaRPr lang="en-US"/>
        </a:p>
      </dgm:t>
    </dgm:pt>
    <dgm:pt modelId="{5F06A14C-A13E-4255-B8D8-0C0B087460D8}" type="pres">
      <dgm:prSet presAssocID="{B9C32B05-62EA-407A-B21C-2310C794570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989B1A-914C-44A4-9D9D-3C10788A63F8}" type="pres">
      <dgm:prSet presAssocID="{42D71409-67F9-455C-8C6D-716D284AAA6B}" presName="composite" presStyleCnt="0"/>
      <dgm:spPr/>
      <dgm:t>
        <a:bodyPr/>
        <a:lstStyle/>
        <a:p>
          <a:endParaRPr lang="en-US"/>
        </a:p>
      </dgm:t>
    </dgm:pt>
    <dgm:pt modelId="{7DAC936D-AB6E-4718-B8C2-C074D6C60D4F}" type="pres">
      <dgm:prSet presAssocID="{42D71409-67F9-455C-8C6D-716D284AAA6B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BFEAA-7934-48B4-BF95-5746E1E845C3}" type="pres">
      <dgm:prSet presAssocID="{42D71409-67F9-455C-8C6D-716D284AAA6B}" presName="Parent" presStyleLbl="alignNode1" presStyleIdx="0" presStyleCnt="2" custScaleX="12948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27DEF-3C5C-4451-BCCD-5290784F9E11}" type="pres">
      <dgm:prSet presAssocID="{42D71409-67F9-455C-8C6D-716D284AAA6B}" presName="Accent" presStyleLbl="parChTrans1D1" presStyleIdx="0" presStyleCnt="2"/>
      <dgm:spPr/>
      <dgm:t>
        <a:bodyPr/>
        <a:lstStyle/>
        <a:p>
          <a:endParaRPr lang="en-US"/>
        </a:p>
      </dgm:t>
    </dgm:pt>
    <dgm:pt modelId="{D12D7B91-4E41-43E9-964D-22FA26405C39}" type="pres">
      <dgm:prSet presAssocID="{42D71409-67F9-455C-8C6D-716D284AAA6B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2AFC5-3A4B-4D69-8361-01846CC7851E}" type="pres">
      <dgm:prSet presAssocID="{478B7D3C-9FB4-4BC6-90AC-49960560DECD}" presName="sibTrans" presStyleCnt="0"/>
      <dgm:spPr/>
      <dgm:t>
        <a:bodyPr/>
        <a:lstStyle/>
        <a:p>
          <a:endParaRPr lang="en-US"/>
        </a:p>
      </dgm:t>
    </dgm:pt>
    <dgm:pt modelId="{1EE23A9F-13E5-4FDC-9045-F6B3F6099933}" type="pres">
      <dgm:prSet presAssocID="{244CE93D-3CE9-480A-BC40-D5795AE4CC61}" presName="composite" presStyleCnt="0"/>
      <dgm:spPr/>
      <dgm:t>
        <a:bodyPr/>
        <a:lstStyle/>
        <a:p>
          <a:endParaRPr lang="en-US"/>
        </a:p>
      </dgm:t>
    </dgm:pt>
    <dgm:pt modelId="{87D374C5-9CCD-4223-940F-9D155910A91A}" type="pres">
      <dgm:prSet presAssocID="{244CE93D-3CE9-480A-BC40-D5795AE4CC61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2D938-41BD-47A6-9334-D04C3D25B475}" type="pres">
      <dgm:prSet presAssocID="{244CE93D-3CE9-480A-BC40-D5795AE4CC61}" presName="Parent" presStyleLbl="alignNode1" presStyleIdx="1" presStyleCnt="2" custScaleX="12948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DA0C6-D75C-4995-B475-A57A395EBB53}" type="pres">
      <dgm:prSet presAssocID="{244CE93D-3CE9-480A-BC40-D5795AE4CC61}" presName="Accent" presStyleLbl="parChTrans1D1" presStyleIdx="1" presStyleCnt="2"/>
      <dgm:spPr/>
      <dgm:t>
        <a:bodyPr/>
        <a:lstStyle/>
        <a:p>
          <a:endParaRPr lang="en-US"/>
        </a:p>
      </dgm:t>
    </dgm:pt>
    <dgm:pt modelId="{BDF05374-8EF4-4334-8F7A-DA05EB40729E}" type="pres">
      <dgm:prSet presAssocID="{244CE93D-3CE9-480A-BC40-D5795AE4CC61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03827-137F-4F69-9507-08B3FC222151}" type="presOf" srcId="{15575839-DDE8-4706-991C-080E3098778B}" destId="{BDF05374-8EF4-4334-8F7A-DA05EB40729E}" srcOrd="0" destOrd="3" presId="urn:microsoft.com/office/officeart/2011/layout/TabList"/>
    <dgm:cxn modelId="{667A7303-0254-4D74-969D-5EA991BACFC9}" type="presOf" srcId="{394595E4-D865-461D-A938-E03050AF2C09}" destId="{87D374C5-9CCD-4223-940F-9D155910A91A}" srcOrd="0" destOrd="0" presId="urn:microsoft.com/office/officeart/2011/layout/TabList"/>
    <dgm:cxn modelId="{FF416DC5-56F9-423C-89EF-99D618865A59}" type="presOf" srcId="{B9C32B05-62EA-407A-B21C-2310C7945705}" destId="{5F06A14C-A13E-4255-B8D8-0C0B087460D8}" srcOrd="0" destOrd="0" presId="urn:microsoft.com/office/officeart/2011/layout/TabList"/>
    <dgm:cxn modelId="{EE37CD54-F5A9-4AB3-85F7-56E13353FBEA}" type="presOf" srcId="{1E1F9D27-A9AE-47D7-835D-BCBC5CC3908B}" destId="{D12D7B91-4E41-43E9-964D-22FA26405C39}" srcOrd="0" destOrd="1" presId="urn:microsoft.com/office/officeart/2011/layout/TabList"/>
    <dgm:cxn modelId="{19D4CDA1-9AC1-4AEA-8E9C-3ECF250D9FF6}" type="presOf" srcId="{42D71409-67F9-455C-8C6D-716D284AAA6B}" destId="{FE5BFEAA-7934-48B4-BF95-5746E1E845C3}" srcOrd="0" destOrd="0" presId="urn:microsoft.com/office/officeart/2011/layout/TabList"/>
    <dgm:cxn modelId="{6754EC72-7D16-420D-97A2-845DFF28BD0A}" type="presOf" srcId="{46E33557-D5C1-4763-8A56-3BA88702BB0A}" destId="{BDF05374-8EF4-4334-8F7A-DA05EB40729E}" srcOrd="0" destOrd="1" presId="urn:microsoft.com/office/officeart/2011/layout/TabList"/>
    <dgm:cxn modelId="{EAE8BA7F-8F21-49A0-B928-873175B21BEC}" type="presOf" srcId="{89FA0D08-D93A-4315-B0F2-121330B80BAB}" destId="{BDF05374-8EF4-4334-8F7A-DA05EB40729E}" srcOrd="0" destOrd="0" presId="urn:microsoft.com/office/officeart/2011/layout/TabList"/>
    <dgm:cxn modelId="{191DE228-DB66-47C5-AABC-6DEBD1C81B1E}" type="presOf" srcId="{244CE93D-3CE9-480A-BC40-D5795AE4CC61}" destId="{59B2D938-41BD-47A6-9334-D04C3D25B475}" srcOrd="0" destOrd="0" presId="urn:microsoft.com/office/officeart/2011/layout/TabList"/>
    <dgm:cxn modelId="{96FC6C55-27C1-45D6-BC77-770944FD46E1}" srcId="{42D71409-67F9-455C-8C6D-716D284AAA6B}" destId="{87BCF2C5-F524-480F-8395-6586E185B6D7}" srcOrd="0" destOrd="0" parTransId="{9B683C86-5193-4278-8FDD-24C757B48A34}" sibTransId="{4C0BE0BF-D483-4AE7-ACAF-E3017270EE1F}"/>
    <dgm:cxn modelId="{DDD0242A-54A6-4604-AA0E-1EC55CB12730}" srcId="{244CE93D-3CE9-480A-BC40-D5795AE4CC61}" destId="{89FA0D08-D93A-4315-B0F2-121330B80BAB}" srcOrd="1" destOrd="0" parTransId="{BF34C544-4B38-44CC-AA67-71A88317F96A}" sibTransId="{6ED4E151-B86B-46CF-A74C-36883604890F}"/>
    <dgm:cxn modelId="{7F877253-3E97-438E-9CF2-082FEA4E2706}" srcId="{244CE93D-3CE9-480A-BC40-D5795AE4CC61}" destId="{46E33557-D5C1-4763-8A56-3BA88702BB0A}" srcOrd="2" destOrd="0" parTransId="{5F479B0C-6DE7-4F10-97E0-CE3A948AD415}" sibTransId="{146FC671-9694-428F-9BC0-041413A49677}"/>
    <dgm:cxn modelId="{CB9FFC0D-35FD-4560-B620-3CEC1D4DDA71}" type="presOf" srcId="{9884B759-962C-46A7-A23E-4C037AE1AB5D}" destId="{BDF05374-8EF4-4334-8F7A-DA05EB40729E}" srcOrd="0" destOrd="2" presId="urn:microsoft.com/office/officeart/2011/layout/TabList"/>
    <dgm:cxn modelId="{55CC031A-81AD-452B-BF13-05B623D20B05}" srcId="{42D71409-67F9-455C-8C6D-716D284AAA6B}" destId="{1E1F9D27-A9AE-47D7-835D-BCBC5CC3908B}" srcOrd="2" destOrd="0" parTransId="{5D2DE296-3F79-45A4-B951-63FE2EAA9085}" sibTransId="{A8B5FC89-1EB0-4F5F-8899-B5B999EBC54D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C82B3B1A-CE11-4D95-91AE-0452D1764D85}" srcId="{244CE93D-3CE9-480A-BC40-D5795AE4CC61}" destId="{394595E4-D865-461D-A938-E03050AF2C09}" srcOrd="0" destOrd="0" parTransId="{D5E26736-D8AC-4765-B46F-34C08C3C0717}" sibTransId="{E922B836-DD1E-44B1-B1E4-8D62DEB84AD9}"/>
    <dgm:cxn modelId="{746C65D4-0A32-4610-8B9B-A01592BB40A3}" srcId="{B9C32B05-62EA-407A-B21C-2310C7945705}" destId="{244CE93D-3CE9-480A-BC40-D5795AE4CC61}" srcOrd="1" destOrd="0" parTransId="{B26CFE49-55EC-4B92-8D65-F00D6B48420B}" sibTransId="{AA2C577D-A278-4959-857E-CDA154440386}"/>
    <dgm:cxn modelId="{F0D33F1D-261A-40CC-9976-985DCB8DDDCA}" srcId="{244CE93D-3CE9-480A-BC40-D5795AE4CC61}" destId="{15575839-DDE8-4706-991C-080E3098778B}" srcOrd="4" destOrd="0" parTransId="{165D969C-D884-4197-ACBC-565C3376D2F9}" sibTransId="{876D7881-9A48-45E6-90BA-CA53EA2BB264}"/>
    <dgm:cxn modelId="{2E033BF8-429C-41FC-BA2D-EB280F18F619}" srcId="{42D71409-67F9-455C-8C6D-716D284AAA6B}" destId="{7B9AC4E1-E161-4840-9FB3-9CF21352830B}" srcOrd="1" destOrd="0" parTransId="{D007CE5F-59E7-4DAB-96F8-ED756F929052}" sibTransId="{493A326B-C57F-4B10-8234-F488CA1D3431}"/>
    <dgm:cxn modelId="{4ADE1EE3-0ACA-4F99-8B3C-9B9136977124}" srcId="{244CE93D-3CE9-480A-BC40-D5795AE4CC61}" destId="{9884B759-962C-46A7-A23E-4C037AE1AB5D}" srcOrd="3" destOrd="0" parTransId="{F441BE05-BAD6-47DE-BC46-632043E188DC}" sibTransId="{5CEEA148-1F4B-4DE2-84B4-0974A9998E98}"/>
    <dgm:cxn modelId="{746178AB-EF35-422A-8DAF-88A4045F70BB}" type="presOf" srcId="{7B9AC4E1-E161-4840-9FB3-9CF21352830B}" destId="{D12D7B91-4E41-43E9-964D-22FA26405C39}" srcOrd="0" destOrd="0" presId="urn:microsoft.com/office/officeart/2011/layout/TabList"/>
    <dgm:cxn modelId="{DBAF204F-1871-49C7-A98C-A8C9DCDE38F4}" type="presOf" srcId="{87BCF2C5-F524-480F-8395-6586E185B6D7}" destId="{7DAC936D-AB6E-4718-B8C2-C074D6C60D4F}" srcOrd="0" destOrd="0" presId="urn:microsoft.com/office/officeart/2011/layout/TabList"/>
    <dgm:cxn modelId="{C20057E4-04FD-47E8-B9AF-16477ACD1F1B}" type="presParOf" srcId="{5F06A14C-A13E-4255-B8D8-0C0B087460D8}" destId="{B3989B1A-914C-44A4-9D9D-3C10788A63F8}" srcOrd="0" destOrd="0" presId="urn:microsoft.com/office/officeart/2011/layout/TabList"/>
    <dgm:cxn modelId="{93F76EDC-4D7F-4CA3-BB9D-8DE16F6E807E}" type="presParOf" srcId="{B3989B1A-914C-44A4-9D9D-3C10788A63F8}" destId="{7DAC936D-AB6E-4718-B8C2-C074D6C60D4F}" srcOrd="0" destOrd="0" presId="urn:microsoft.com/office/officeart/2011/layout/TabList"/>
    <dgm:cxn modelId="{48440098-249B-48F6-9B7B-78617A9AF196}" type="presParOf" srcId="{B3989B1A-914C-44A4-9D9D-3C10788A63F8}" destId="{FE5BFEAA-7934-48B4-BF95-5746E1E845C3}" srcOrd="1" destOrd="0" presId="urn:microsoft.com/office/officeart/2011/layout/TabList"/>
    <dgm:cxn modelId="{8AB118E6-1A02-442B-B95A-CAF9484DA2AC}" type="presParOf" srcId="{B3989B1A-914C-44A4-9D9D-3C10788A63F8}" destId="{B5F27DEF-3C5C-4451-BCCD-5290784F9E11}" srcOrd="2" destOrd="0" presId="urn:microsoft.com/office/officeart/2011/layout/TabList"/>
    <dgm:cxn modelId="{2CE9460D-7975-43B0-B32B-1E611A856E08}" type="presParOf" srcId="{5F06A14C-A13E-4255-B8D8-0C0B087460D8}" destId="{D12D7B91-4E41-43E9-964D-22FA26405C39}" srcOrd="1" destOrd="0" presId="urn:microsoft.com/office/officeart/2011/layout/TabList"/>
    <dgm:cxn modelId="{383F15E4-3C22-4098-8BD1-407C534DABF9}" type="presParOf" srcId="{5F06A14C-A13E-4255-B8D8-0C0B087460D8}" destId="{C582AFC5-3A4B-4D69-8361-01846CC7851E}" srcOrd="2" destOrd="0" presId="urn:microsoft.com/office/officeart/2011/layout/TabList"/>
    <dgm:cxn modelId="{268C50A2-96D6-4832-B43B-5A306D47D06A}" type="presParOf" srcId="{5F06A14C-A13E-4255-B8D8-0C0B087460D8}" destId="{1EE23A9F-13E5-4FDC-9045-F6B3F6099933}" srcOrd="3" destOrd="0" presId="urn:microsoft.com/office/officeart/2011/layout/TabList"/>
    <dgm:cxn modelId="{4722B3CE-1569-4BFB-A791-59238193F0AE}" type="presParOf" srcId="{1EE23A9F-13E5-4FDC-9045-F6B3F6099933}" destId="{87D374C5-9CCD-4223-940F-9D155910A91A}" srcOrd="0" destOrd="0" presId="urn:microsoft.com/office/officeart/2011/layout/TabList"/>
    <dgm:cxn modelId="{B57739AD-1205-4BD4-B870-49FA48D9B7AC}" type="presParOf" srcId="{1EE23A9F-13E5-4FDC-9045-F6B3F6099933}" destId="{59B2D938-41BD-47A6-9334-D04C3D25B475}" srcOrd="1" destOrd="0" presId="urn:microsoft.com/office/officeart/2011/layout/TabList"/>
    <dgm:cxn modelId="{8A004CA2-1B74-4F51-AEE2-100D63AAEC03}" type="presParOf" srcId="{1EE23A9F-13E5-4FDC-9045-F6B3F6099933}" destId="{CBADA0C6-D75C-4995-B475-A57A395EBB53}" srcOrd="2" destOrd="0" presId="urn:microsoft.com/office/officeart/2011/layout/TabList"/>
    <dgm:cxn modelId="{0AF4CDC6-AD9E-46DE-920E-275D2AF639C0}" type="presParOf" srcId="{5F06A14C-A13E-4255-B8D8-0C0B087460D8}" destId="{BDF05374-8EF4-4334-8F7A-DA05EB40729E}" srcOrd="4" destOrd="0" presId="urn:microsoft.com/office/officeart/2011/layout/Tab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chevron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 </a:t>
          </a:r>
          <a:endParaRPr lang="en-US" sz="1600" dirty="0">
            <a:solidFill>
              <a:schemeClr val="bg1"/>
            </a:solidFill>
          </a:endParaRPr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6CF284C3-4A70-4432-8F33-E75A802B3330}">
      <dgm:prSet custT="1"/>
      <dgm:spPr/>
      <dgm:t>
        <a:bodyPr/>
        <a:lstStyle/>
        <a:p>
          <a:r>
            <a:rPr lang="en-US" sz="16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Coherent cadastral plans for all ATUs</a:t>
          </a:r>
          <a:endParaRPr lang="en-US" sz="1600" dirty="0">
            <a:solidFill>
              <a:schemeClr val="bg1"/>
            </a:solidFill>
          </a:endParaRPr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All properties registered in the cadaster and land book system</a:t>
          </a:r>
          <a:endParaRPr lang="en-US" sz="1600" dirty="0">
            <a:solidFill>
              <a:schemeClr val="bg1"/>
            </a:solidFill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DDCF078C-D429-4F3D-A86A-601C37333F0E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All actual holders: owners, possessors, heirs registered in the land book</a:t>
          </a:r>
          <a:endParaRPr lang="en-US" sz="1600" dirty="0">
            <a:solidFill>
              <a:schemeClr val="bg1"/>
            </a:solidFill>
          </a:endParaRPr>
        </a:p>
      </dgm:t>
    </dgm:pt>
    <dgm:pt modelId="{1882E0FC-22B0-4EC0-AFEA-6913C3E42D04}" type="parTrans" cxnId="{8ED196F6-6553-443C-AAB2-40F72E795577}">
      <dgm:prSet/>
      <dgm:spPr/>
      <dgm:t>
        <a:bodyPr/>
        <a:lstStyle/>
        <a:p>
          <a:endParaRPr lang="en-US"/>
        </a:p>
      </dgm:t>
    </dgm:pt>
    <dgm:pt modelId="{E265BFA4-891C-408C-98FC-08B80CC170BD}" type="sibTrans" cxnId="{8ED196F6-6553-443C-AAB2-40F72E795577}">
      <dgm:prSet/>
      <dgm:spPr/>
      <dgm:t>
        <a:bodyPr/>
        <a:lstStyle/>
        <a:p>
          <a:endParaRPr lang="en-US"/>
        </a:p>
      </dgm:t>
    </dgm:pt>
    <dgm:pt modelId="{0175455E-C54B-45D4-9F64-0589EB6B3316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The public, private state land recorded</a:t>
          </a:r>
          <a:endParaRPr lang="en-US" sz="1600" dirty="0">
            <a:solidFill>
              <a:schemeClr val="bg1"/>
            </a:solidFill>
          </a:endParaRPr>
        </a:p>
      </dgm:t>
    </dgm:pt>
    <dgm:pt modelId="{88BD4BDB-1D85-4113-AFEC-21431AF63D5F}" type="parTrans" cxnId="{C8B436FC-B783-46B4-A145-3B3B3DD3B3F9}">
      <dgm:prSet/>
      <dgm:spPr/>
      <dgm:t>
        <a:bodyPr/>
        <a:lstStyle/>
        <a:p>
          <a:endParaRPr lang="en-US"/>
        </a:p>
      </dgm:t>
    </dgm:pt>
    <dgm:pt modelId="{814ADA3B-AA89-4AB7-868E-C824585A3ABB}" type="sibTrans" cxnId="{C8B436FC-B783-46B4-A145-3B3B3DD3B3F9}">
      <dgm:prSet/>
      <dgm:spPr/>
      <dgm:t>
        <a:bodyPr/>
        <a:lstStyle/>
        <a:p>
          <a:endParaRPr lang="en-US"/>
        </a:p>
      </dgm:t>
    </dgm:pt>
    <dgm:pt modelId="{FCDCB472-5D0D-441E-9A63-91F48E5C3B9A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The public, private land of ATUs clarified</a:t>
          </a:r>
          <a:endParaRPr lang="en-US" sz="1600" dirty="0">
            <a:solidFill>
              <a:schemeClr val="bg1"/>
            </a:solidFill>
          </a:endParaRPr>
        </a:p>
      </dgm:t>
    </dgm:pt>
    <dgm:pt modelId="{F183F53E-B9E4-483E-BB59-E567579A1D20}" type="parTrans" cxnId="{E555CFC0-456A-41C0-853C-A5C184B6F026}">
      <dgm:prSet/>
      <dgm:spPr/>
      <dgm:t>
        <a:bodyPr/>
        <a:lstStyle/>
        <a:p>
          <a:endParaRPr lang="en-US"/>
        </a:p>
      </dgm:t>
    </dgm:pt>
    <dgm:pt modelId="{88085470-E458-46BB-9028-8CC37AAF17EF}" type="sibTrans" cxnId="{E555CFC0-456A-41C0-853C-A5C184B6F026}">
      <dgm:prSet/>
      <dgm:spPr/>
      <dgm:t>
        <a:bodyPr/>
        <a:lstStyle/>
        <a:p>
          <a:endParaRPr lang="en-US"/>
        </a:p>
      </dgm:t>
    </dgm:pt>
    <dgm:pt modelId="{A8640BBB-B041-4F2F-95FE-AF6E72C3DEA1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Supporting development of infrastructure projects, APIA subsidies for agriculture, informal settlements </a:t>
          </a:r>
          <a:endParaRPr lang="en-US" sz="1600" dirty="0">
            <a:solidFill>
              <a:schemeClr val="bg1"/>
            </a:solidFill>
          </a:endParaRPr>
        </a:p>
      </dgm:t>
    </dgm:pt>
    <dgm:pt modelId="{F546D049-D154-4AA6-92B7-0132E596B3C5}" type="parTrans" cxnId="{FCEA82C3-36C9-48F3-9708-2071622D01F4}">
      <dgm:prSet/>
      <dgm:spPr/>
      <dgm:t>
        <a:bodyPr/>
        <a:lstStyle/>
        <a:p>
          <a:endParaRPr lang="en-US"/>
        </a:p>
      </dgm:t>
    </dgm:pt>
    <dgm:pt modelId="{69AF42DF-9D4A-4478-9B02-B6755025AFD7}" type="sibTrans" cxnId="{FCEA82C3-36C9-48F3-9708-2071622D01F4}">
      <dgm:prSet/>
      <dgm:spPr/>
      <dgm:t>
        <a:bodyPr/>
        <a:lstStyle/>
        <a:p>
          <a:endParaRPr lang="en-US"/>
        </a:p>
      </dgm:t>
    </dgm:pt>
    <dgm:pt modelId="{C3FF22D4-3DE3-4BA5-8D10-04C19421F458}">
      <dgm:prSet phldrT="[Text]" custT="1"/>
      <dgm:spPr/>
      <dgm:t>
        <a:bodyPr/>
        <a:lstStyle/>
        <a:p>
          <a:endParaRPr lang="en-US" sz="1600" dirty="0"/>
        </a:p>
      </dgm:t>
    </dgm:pt>
    <dgm:pt modelId="{7BDF4EE5-3157-495A-96EB-AFD0832AEC7E}" type="parTrans" cxnId="{699A2C88-4E02-4097-809D-7BE6509F3695}">
      <dgm:prSet/>
      <dgm:spPr/>
      <dgm:t>
        <a:bodyPr/>
        <a:lstStyle/>
        <a:p>
          <a:endParaRPr lang="en-US"/>
        </a:p>
      </dgm:t>
    </dgm:pt>
    <dgm:pt modelId="{F296A591-B197-41D0-B96C-3ACB746CE96D}" type="sibTrans" cxnId="{699A2C88-4E02-4097-809D-7BE6509F3695}">
      <dgm:prSet/>
      <dgm:spPr/>
      <dgm:t>
        <a:bodyPr/>
        <a:lstStyle/>
        <a:p>
          <a:endParaRPr lang="en-US"/>
        </a:p>
      </dgm:t>
    </dgm:pt>
    <dgm:pt modelId="{68CCF497-26ED-4B2D-BC82-68403683BFDB}" type="pres">
      <dgm:prSet presAssocID="{B9C32B05-62EA-407A-B21C-2310C79457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55E6F-A7AD-4486-A491-3C5F322EF9D8}" type="pres">
      <dgm:prSet presAssocID="{42D71409-67F9-455C-8C6D-716D284AAA6B}" presName="composite" presStyleCnt="0"/>
      <dgm:spPr/>
      <dgm:t>
        <a:bodyPr/>
        <a:lstStyle/>
        <a:p>
          <a:endParaRPr lang="en-US"/>
        </a:p>
      </dgm:t>
    </dgm:pt>
    <dgm:pt modelId="{412F94BF-D3D2-49D4-92D1-01D1B467A923}" type="pres">
      <dgm:prSet presAssocID="{42D71409-67F9-455C-8C6D-716D284AAA6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3BF21-94C3-4C8E-A13E-FBA02FFD822A}" type="pres">
      <dgm:prSet presAssocID="{42D71409-67F9-455C-8C6D-716D284AAA6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8A2B5-CBD2-4F22-80E6-BDF7523AC393}" type="pres">
      <dgm:prSet presAssocID="{478B7D3C-9FB4-4BC6-90AC-49960560DECD}" presName="sp" presStyleCnt="0"/>
      <dgm:spPr/>
      <dgm:t>
        <a:bodyPr/>
        <a:lstStyle/>
        <a:p>
          <a:endParaRPr lang="en-US"/>
        </a:p>
      </dgm:t>
    </dgm:pt>
    <dgm:pt modelId="{2DF10FF2-01DB-4118-803C-B2C1018159A5}" type="pres">
      <dgm:prSet presAssocID="{F66099B6-DBBD-4AB0-82D2-877B80F846F7}" presName="composite" presStyleCnt="0"/>
      <dgm:spPr/>
      <dgm:t>
        <a:bodyPr/>
        <a:lstStyle/>
        <a:p>
          <a:endParaRPr lang="en-US"/>
        </a:p>
      </dgm:t>
    </dgm:pt>
    <dgm:pt modelId="{6F2AE457-71C0-44CA-8CC2-B0788A63C485}" type="pres">
      <dgm:prSet presAssocID="{F66099B6-DBBD-4AB0-82D2-877B80F846F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49C03-28D4-474D-B66C-E2410ADFA5D7}" type="pres">
      <dgm:prSet presAssocID="{F66099B6-DBBD-4AB0-82D2-877B80F846F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B8961-C30A-4213-96BC-BB2D20076189}" type="pres">
      <dgm:prSet presAssocID="{BC531B32-9B0E-482E-BF91-65C61F17168D}" presName="sp" presStyleCnt="0"/>
      <dgm:spPr/>
      <dgm:t>
        <a:bodyPr/>
        <a:lstStyle/>
        <a:p>
          <a:endParaRPr lang="en-US"/>
        </a:p>
      </dgm:t>
    </dgm:pt>
    <dgm:pt modelId="{35AE1A52-0305-4C09-BD6B-44F580EB114A}" type="pres">
      <dgm:prSet presAssocID="{EE62A4F6-4AC4-435B-990E-81A71CE8CAC7}" presName="composite" presStyleCnt="0"/>
      <dgm:spPr/>
      <dgm:t>
        <a:bodyPr/>
        <a:lstStyle/>
        <a:p>
          <a:endParaRPr lang="en-US"/>
        </a:p>
      </dgm:t>
    </dgm:pt>
    <dgm:pt modelId="{D06F7F6E-4AD5-4C8E-A25C-1B5058EE9D07}" type="pres">
      <dgm:prSet presAssocID="{EE62A4F6-4AC4-435B-990E-81A71CE8CAC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69AA8-C025-4355-95EC-6409EC1D7147}" type="pres">
      <dgm:prSet presAssocID="{EE62A4F6-4AC4-435B-990E-81A71CE8CAC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8E983-863E-4476-8A25-C0177F137AF2}" type="pres">
      <dgm:prSet presAssocID="{389F9A93-0231-4877-8C41-5D5B8DD7AAC0}" presName="sp" presStyleCnt="0"/>
      <dgm:spPr/>
      <dgm:t>
        <a:bodyPr/>
        <a:lstStyle/>
        <a:p>
          <a:endParaRPr lang="en-US"/>
        </a:p>
      </dgm:t>
    </dgm:pt>
    <dgm:pt modelId="{46E0B802-6346-4C0A-8F90-8F3B99E1E449}" type="pres">
      <dgm:prSet presAssocID="{B6D9DE15-697B-42C2-B6A1-CE31260EED93}" presName="composite" presStyleCnt="0"/>
      <dgm:spPr/>
      <dgm:t>
        <a:bodyPr/>
        <a:lstStyle/>
        <a:p>
          <a:endParaRPr lang="en-US"/>
        </a:p>
      </dgm:t>
    </dgm:pt>
    <dgm:pt modelId="{5C23DA5E-391E-4396-A503-5C2DBCF20486}" type="pres">
      <dgm:prSet presAssocID="{B6D9DE15-697B-42C2-B6A1-CE31260EED9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83A80-379C-48B5-A1A7-C60EC5CCE78E}" type="pres">
      <dgm:prSet presAssocID="{B6D9DE15-697B-42C2-B6A1-CE31260EED9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8D6B9-CDED-43AC-9249-5CC27A9CEC04}" type="pres">
      <dgm:prSet presAssocID="{B605B681-1ACB-4650-8600-F9223ABDDC16}" presName="sp" presStyleCnt="0"/>
      <dgm:spPr/>
      <dgm:t>
        <a:bodyPr/>
        <a:lstStyle/>
        <a:p>
          <a:endParaRPr lang="en-US"/>
        </a:p>
      </dgm:t>
    </dgm:pt>
    <dgm:pt modelId="{B454345B-7155-4168-BD0C-39DD69E51FB0}" type="pres">
      <dgm:prSet presAssocID="{244CE93D-3CE9-480A-BC40-D5795AE4CC61}" presName="composite" presStyleCnt="0"/>
      <dgm:spPr/>
      <dgm:t>
        <a:bodyPr/>
        <a:lstStyle/>
        <a:p>
          <a:endParaRPr lang="en-US"/>
        </a:p>
      </dgm:t>
    </dgm:pt>
    <dgm:pt modelId="{BD2938E3-ED5B-4968-8A77-6585D2FAB070}" type="pres">
      <dgm:prSet presAssocID="{244CE93D-3CE9-480A-BC40-D5795AE4CC6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627F3E-7BA7-478B-8E6C-46F167A5AE6B}" type="pres">
      <dgm:prSet presAssocID="{244CE93D-3CE9-480A-BC40-D5795AE4CC6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54AA5-3502-4022-85FF-5A0569FFC356}" type="pres">
      <dgm:prSet presAssocID="{AA2C577D-A278-4959-857E-CDA154440386}" presName="sp" presStyleCnt="0"/>
      <dgm:spPr/>
    </dgm:pt>
    <dgm:pt modelId="{A6212506-FF73-481B-AF46-E0140811B57E}" type="pres">
      <dgm:prSet presAssocID="{C3FF22D4-3DE3-4BA5-8D10-04C19421F458}" presName="composite" presStyleCnt="0"/>
      <dgm:spPr/>
    </dgm:pt>
    <dgm:pt modelId="{8ECF5B78-C015-4DBE-BAD6-48484C40F6BA}" type="pres">
      <dgm:prSet presAssocID="{C3FF22D4-3DE3-4BA5-8D10-04C19421F458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BB563-F7D0-4FA3-A88E-32CCE29081B5}" type="pres">
      <dgm:prSet presAssocID="{C3FF22D4-3DE3-4BA5-8D10-04C19421F458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6B775-559B-460E-ABD6-39B864363415}" type="presOf" srcId="{A8640BBB-B041-4F2F-95FE-AF6E72C3DEA1}" destId="{3D6BB563-F7D0-4FA3-A88E-32CCE29081B5}" srcOrd="0" destOrd="0" presId="urn:microsoft.com/office/officeart/2005/8/layout/chevron2"/>
    <dgm:cxn modelId="{8ED196F6-6553-443C-AAB2-40F72E795577}" srcId="{EE62A4F6-4AC4-435B-990E-81A71CE8CAC7}" destId="{DDCF078C-D429-4F3D-A86A-601C37333F0E}" srcOrd="0" destOrd="0" parTransId="{1882E0FC-22B0-4EC0-AFEA-6913C3E42D04}" sibTransId="{E265BFA4-891C-408C-98FC-08B80CC170BD}"/>
    <dgm:cxn modelId="{05A0CD51-A93E-44B1-9DE5-3A1C1976A206}" type="presOf" srcId="{42D71409-67F9-455C-8C6D-716D284AAA6B}" destId="{412F94BF-D3D2-49D4-92D1-01D1B467A923}" srcOrd="0" destOrd="0" presId="urn:microsoft.com/office/officeart/2005/8/layout/chevron2"/>
    <dgm:cxn modelId="{75F89420-20C5-48DA-ACCA-4F77D7DED9DE}" type="presOf" srcId="{B6D9DE15-697B-42C2-B6A1-CE31260EED93}" destId="{5C23DA5E-391E-4396-A503-5C2DBCF20486}" srcOrd="0" destOrd="0" presId="urn:microsoft.com/office/officeart/2005/8/layout/chevron2"/>
    <dgm:cxn modelId="{D422CE7F-C41D-40AA-BE10-EAFEE3B4C0F7}" type="presOf" srcId="{C3FF22D4-3DE3-4BA5-8D10-04C19421F458}" destId="{8ECF5B78-C015-4DBE-BAD6-48484C40F6BA}" srcOrd="0" destOrd="0" presId="urn:microsoft.com/office/officeart/2005/8/layout/chevron2"/>
    <dgm:cxn modelId="{FCEA82C3-36C9-48F3-9708-2071622D01F4}" srcId="{C3FF22D4-3DE3-4BA5-8D10-04C19421F458}" destId="{A8640BBB-B041-4F2F-95FE-AF6E72C3DEA1}" srcOrd="0" destOrd="0" parTransId="{F546D049-D154-4AA6-92B7-0132E596B3C5}" sibTransId="{69AF42DF-9D4A-4478-9B02-B6755025AFD7}"/>
    <dgm:cxn modelId="{C8B436FC-B783-46B4-A145-3B3B3DD3B3F9}" srcId="{B6D9DE15-697B-42C2-B6A1-CE31260EED93}" destId="{0175455E-C54B-45D4-9F64-0589EB6B3316}" srcOrd="0" destOrd="0" parTransId="{88BD4BDB-1D85-4113-AFEC-21431AF63D5F}" sibTransId="{814ADA3B-AA89-4AB7-868E-C824585A3ABB}"/>
    <dgm:cxn modelId="{47C5F574-B307-4423-AE2D-9E2C395BCC99}" type="presOf" srcId="{244CE93D-3CE9-480A-BC40-D5795AE4CC61}" destId="{BD2938E3-ED5B-4968-8A77-6585D2FAB070}" srcOrd="0" destOrd="0" presId="urn:microsoft.com/office/officeart/2005/8/layout/chevron2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B5307691-EBA0-43BB-9A68-565EA3F2E263}" type="presOf" srcId="{B9C32B05-62EA-407A-B21C-2310C7945705}" destId="{68CCF497-26ED-4B2D-BC82-68403683BFDB}" srcOrd="0" destOrd="0" presId="urn:microsoft.com/office/officeart/2005/8/layout/chevron2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EFAC83BC-EACC-45D5-B3A4-BF2ABCCB5E08}" type="presOf" srcId="{F66099B6-DBBD-4AB0-82D2-877B80F846F7}" destId="{6F2AE457-71C0-44CA-8CC2-B0788A63C485}" srcOrd="0" destOrd="0" presId="urn:microsoft.com/office/officeart/2005/8/layout/chevron2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BAEA84C3-C488-484B-B2E8-97D964463A93}" type="presOf" srcId="{0175455E-C54B-45D4-9F64-0589EB6B3316}" destId="{30D83A80-379C-48B5-A1A7-C60EC5CCE78E}" srcOrd="0" destOrd="0" presId="urn:microsoft.com/office/officeart/2005/8/layout/chevron2"/>
    <dgm:cxn modelId="{77725D54-B6E6-40C0-96FB-5DB171CF093E}" type="presOf" srcId="{FCDCB472-5D0D-441E-9A63-91F48E5C3B9A}" destId="{13627F3E-7BA7-478B-8E6C-46F167A5AE6B}" srcOrd="0" destOrd="0" presId="urn:microsoft.com/office/officeart/2005/8/layout/chevron2"/>
    <dgm:cxn modelId="{EF91E995-2651-4C89-8347-0FF8F1A86820}" type="presOf" srcId="{8EA7219F-BDB2-48EB-9EEB-3133522D132E}" destId="{F0F3BF21-94C3-4C8E-A13E-FBA02FFD822A}" srcOrd="0" destOrd="0" presId="urn:microsoft.com/office/officeart/2005/8/layout/chevron2"/>
    <dgm:cxn modelId="{AFE58B7E-0469-4BCA-A819-61DCCB485D0B}" type="presOf" srcId="{EE62A4F6-4AC4-435B-990E-81A71CE8CAC7}" destId="{D06F7F6E-4AD5-4C8E-A25C-1B5058EE9D07}" srcOrd="0" destOrd="0" presId="urn:microsoft.com/office/officeart/2005/8/layout/chevron2"/>
    <dgm:cxn modelId="{152F624F-62FB-48B1-8F6C-6D6DE75B80A3}" type="presOf" srcId="{DDCF078C-D429-4F3D-A86A-601C37333F0E}" destId="{68D69AA8-C025-4355-95EC-6409EC1D7147}" srcOrd="0" destOrd="0" presId="urn:microsoft.com/office/officeart/2005/8/layout/chevron2"/>
    <dgm:cxn modelId="{E555CFC0-456A-41C0-853C-A5C184B6F026}" srcId="{244CE93D-3CE9-480A-BC40-D5795AE4CC61}" destId="{FCDCB472-5D0D-441E-9A63-91F48E5C3B9A}" srcOrd="0" destOrd="0" parTransId="{F183F53E-B9E4-483E-BB59-E567579A1D20}" sibTransId="{88085470-E458-46BB-9028-8CC37AAF17EF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699A2C88-4E02-4097-809D-7BE6509F3695}" srcId="{B9C32B05-62EA-407A-B21C-2310C7945705}" destId="{C3FF22D4-3DE3-4BA5-8D10-04C19421F458}" srcOrd="5" destOrd="0" parTransId="{7BDF4EE5-3157-495A-96EB-AFD0832AEC7E}" sibTransId="{F296A591-B197-41D0-B96C-3ACB746CE96D}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846C313F-C65C-4B8C-96D2-CFBAC603286C}" type="presOf" srcId="{6CF284C3-4A70-4432-8F33-E75A802B3330}" destId="{54A49C03-28D4-474D-B66C-E2410ADFA5D7}" srcOrd="0" destOrd="0" presId="urn:microsoft.com/office/officeart/2005/8/layout/chevron2"/>
    <dgm:cxn modelId="{FFBB51D2-A463-4E1E-8CB6-B108FE34ACAA}" type="presParOf" srcId="{68CCF497-26ED-4B2D-BC82-68403683BFDB}" destId="{0ED55E6F-A7AD-4486-A491-3C5F322EF9D8}" srcOrd="0" destOrd="0" presId="urn:microsoft.com/office/officeart/2005/8/layout/chevron2"/>
    <dgm:cxn modelId="{174D3EF4-7186-4AD0-BD2F-962817D74391}" type="presParOf" srcId="{0ED55E6F-A7AD-4486-A491-3C5F322EF9D8}" destId="{412F94BF-D3D2-49D4-92D1-01D1B467A923}" srcOrd="0" destOrd="0" presId="urn:microsoft.com/office/officeart/2005/8/layout/chevron2"/>
    <dgm:cxn modelId="{73EE39D6-5744-44E3-99E1-E053AADA0919}" type="presParOf" srcId="{0ED55E6F-A7AD-4486-A491-3C5F322EF9D8}" destId="{F0F3BF21-94C3-4C8E-A13E-FBA02FFD822A}" srcOrd="1" destOrd="0" presId="urn:microsoft.com/office/officeart/2005/8/layout/chevron2"/>
    <dgm:cxn modelId="{37124B14-0644-4D10-AB4E-FC572BAE8E4B}" type="presParOf" srcId="{68CCF497-26ED-4B2D-BC82-68403683BFDB}" destId="{7A78A2B5-CBD2-4F22-80E6-BDF7523AC393}" srcOrd="1" destOrd="0" presId="urn:microsoft.com/office/officeart/2005/8/layout/chevron2"/>
    <dgm:cxn modelId="{8E66CFD0-0F2F-41C0-83DC-EDA1DB47EC23}" type="presParOf" srcId="{68CCF497-26ED-4B2D-BC82-68403683BFDB}" destId="{2DF10FF2-01DB-4118-803C-B2C1018159A5}" srcOrd="2" destOrd="0" presId="urn:microsoft.com/office/officeart/2005/8/layout/chevron2"/>
    <dgm:cxn modelId="{2B68A07A-7C10-459E-A7BA-80ED805D3B87}" type="presParOf" srcId="{2DF10FF2-01DB-4118-803C-B2C1018159A5}" destId="{6F2AE457-71C0-44CA-8CC2-B0788A63C485}" srcOrd="0" destOrd="0" presId="urn:microsoft.com/office/officeart/2005/8/layout/chevron2"/>
    <dgm:cxn modelId="{2F08BECC-6B59-4021-82F7-9D07A8A726CE}" type="presParOf" srcId="{2DF10FF2-01DB-4118-803C-B2C1018159A5}" destId="{54A49C03-28D4-474D-B66C-E2410ADFA5D7}" srcOrd="1" destOrd="0" presId="urn:microsoft.com/office/officeart/2005/8/layout/chevron2"/>
    <dgm:cxn modelId="{1CA69DE0-A167-4079-9163-128A6005B582}" type="presParOf" srcId="{68CCF497-26ED-4B2D-BC82-68403683BFDB}" destId="{7AFB8961-C30A-4213-96BC-BB2D20076189}" srcOrd="3" destOrd="0" presId="urn:microsoft.com/office/officeart/2005/8/layout/chevron2"/>
    <dgm:cxn modelId="{C3A2C965-E3A1-47F8-8F30-BBE161F73741}" type="presParOf" srcId="{68CCF497-26ED-4B2D-BC82-68403683BFDB}" destId="{35AE1A52-0305-4C09-BD6B-44F580EB114A}" srcOrd="4" destOrd="0" presId="urn:microsoft.com/office/officeart/2005/8/layout/chevron2"/>
    <dgm:cxn modelId="{362E15B4-5E17-41E0-8688-2EC4AD890DAB}" type="presParOf" srcId="{35AE1A52-0305-4C09-BD6B-44F580EB114A}" destId="{D06F7F6E-4AD5-4C8E-A25C-1B5058EE9D07}" srcOrd="0" destOrd="0" presId="urn:microsoft.com/office/officeart/2005/8/layout/chevron2"/>
    <dgm:cxn modelId="{E4E9C7F5-4D5C-4A1F-9079-40767A9098EB}" type="presParOf" srcId="{35AE1A52-0305-4C09-BD6B-44F580EB114A}" destId="{68D69AA8-C025-4355-95EC-6409EC1D7147}" srcOrd="1" destOrd="0" presId="urn:microsoft.com/office/officeart/2005/8/layout/chevron2"/>
    <dgm:cxn modelId="{0B4BE2F9-B1C9-41CD-BE3F-996BAF0BE619}" type="presParOf" srcId="{68CCF497-26ED-4B2D-BC82-68403683BFDB}" destId="{B158E983-863E-4476-8A25-C0177F137AF2}" srcOrd="5" destOrd="0" presId="urn:microsoft.com/office/officeart/2005/8/layout/chevron2"/>
    <dgm:cxn modelId="{99FB0563-A69A-45D0-AB19-6E3E11AA21F6}" type="presParOf" srcId="{68CCF497-26ED-4B2D-BC82-68403683BFDB}" destId="{46E0B802-6346-4C0A-8F90-8F3B99E1E449}" srcOrd="6" destOrd="0" presId="urn:microsoft.com/office/officeart/2005/8/layout/chevron2"/>
    <dgm:cxn modelId="{44FF29EF-0AEC-4E8B-9B89-0CB87E77F63C}" type="presParOf" srcId="{46E0B802-6346-4C0A-8F90-8F3B99E1E449}" destId="{5C23DA5E-391E-4396-A503-5C2DBCF20486}" srcOrd="0" destOrd="0" presId="urn:microsoft.com/office/officeart/2005/8/layout/chevron2"/>
    <dgm:cxn modelId="{ECB01A50-9331-4B2A-BCCF-213B701F01D8}" type="presParOf" srcId="{46E0B802-6346-4C0A-8F90-8F3B99E1E449}" destId="{30D83A80-379C-48B5-A1A7-C60EC5CCE78E}" srcOrd="1" destOrd="0" presId="urn:microsoft.com/office/officeart/2005/8/layout/chevron2"/>
    <dgm:cxn modelId="{A8568C9A-DDFD-40B3-BDBF-D01FFEF1AEB1}" type="presParOf" srcId="{68CCF497-26ED-4B2D-BC82-68403683BFDB}" destId="{65F8D6B9-CDED-43AC-9249-5CC27A9CEC04}" srcOrd="7" destOrd="0" presId="urn:microsoft.com/office/officeart/2005/8/layout/chevron2"/>
    <dgm:cxn modelId="{28B6355F-95A1-4900-95CA-95A9CD06ACB6}" type="presParOf" srcId="{68CCF497-26ED-4B2D-BC82-68403683BFDB}" destId="{B454345B-7155-4168-BD0C-39DD69E51FB0}" srcOrd="8" destOrd="0" presId="urn:microsoft.com/office/officeart/2005/8/layout/chevron2"/>
    <dgm:cxn modelId="{6F11E8A3-77D7-42F9-B426-282F0B3C6504}" type="presParOf" srcId="{B454345B-7155-4168-BD0C-39DD69E51FB0}" destId="{BD2938E3-ED5B-4968-8A77-6585D2FAB070}" srcOrd="0" destOrd="0" presId="urn:microsoft.com/office/officeart/2005/8/layout/chevron2"/>
    <dgm:cxn modelId="{808594AD-436A-4881-A09A-6943002A2D82}" type="presParOf" srcId="{B454345B-7155-4168-BD0C-39DD69E51FB0}" destId="{13627F3E-7BA7-478B-8E6C-46F167A5AE6B}" srcOrd="1" destOrd="0" presId="urn:microsoft.com/office/officeart/2005/8/layout/chevron2"/>
    <dgm:cxn modelId="{B9EBA1B4-5486-44D2-A6DB-8067C335FE7D}" type="presParOf" srcId="{68CCF497-26ED-4B2D-BC82-68403683BFDB}" destId="{03E54AA5-3502-4022-85FF-5A0569FFC356}" srcOrd="9" destOrd="0" presId="urn:microsoft.com/office/officeart/2005/8/layout/chevron2"/>
    <dgm:cxn modelId="{A4F4FF24-5725-4CA4-90BD-CC3068B3B31C}" type="presParOf" srcId="{68CCF497-26ED-4B2D-BC82-68403683BFDB}" destId="{A6212506-FF73-481B-AF46-E0140811B57E}" srcOrd="10" destOrd="0" presId="urn:microsoft.com/office/officeart/2005/8/layout/chevron2"/>
    <dgm:cxn modelId="{43D0C49E-5DC8-4F62-B5D2-7D9D57F42B50}" type="presParOf" srcId="{A6212506-FF73-481B-AF46-E0140811B57E}" destId="{8ECF5B78-C015-4DBE-BAD6-48484C40F6BA}" srcOrd="0" destOrd="0" presId="urn:microsoft.com/office/officeart/2005/8/layout/chevron2"/>
    <dgm:cxn modelId="{4CFEB8FB-B1F1-4650-ADF9-4DB5B08BE84D}" type="presParOf" srcId="{A6212506-FF73-481B-AF46-E0140811B57E}" destId="{3D6BB563-F7D0-4FA3-A88E-32CCE29081B5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Legislation in place: Law no.7/1996, regulations, guidelines, technical specifications for systematic registration</a:t>
          </a:r>
          <a:endParaRPr lang="en-US" sz="1600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Qualified staff: ANCPI 600 staff, 750 registered  cadaster companies, over 6</a:t>
          </a:r>
          <a:r>
            <a:rPr lang="ro-RO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0</a:t>
          </a:r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00 licensed surveyors</a:t>
          </a:r>
          <a:endParaRPr lang="en-US" sz="1600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n-US" sz="1600" b="1" i="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Informatic</a:t>
          </a:r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 system processing the requests for registration - </a:t>
          </a:r>
          <a:r>
            <a:rPr lang="en-US" sz="1600" b="1" i="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eTerra</a:t>
          </a:r>
          <a:endParaRPr lang="en-US" sz="1600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Online services: online applications, electronic payments, online land book extracts</a:t>
          </a:r>
          <a:endParaRPr lang="en-US" sz="1600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 custT="1"/>
      <dgm:spPr/>
      <dgm:t>
        <a:bodyPr/>
        <a:lstStyle/>
        <a:p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 Map of Romania –TOPRO</a:t>
          </a:r>
          <a:endParaRPr lang="en-US" sz="1600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6BF797CB-7524-4E92-9CE1-1D325200C1F5}">
      <dgm:prSet phldrT="[Text]" custT="1"/>
      <dgm:spPr/>
      <dgm:t>
        <a:bodyPr/>
        <a:lstStyle/>
        <a:p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Romanian Positioning System - ROMPOS</a:t>
          </a:r>
          <a:endParaRPr lang="en-US" sz="1600" dirty="0"/>
        </a:p>
      </dgm:t>
    </dgm:pt>
    <dgm:pt modelId="{957411DF-D3DA-4B45-9D26-736FB70966A9}" type="parTrans" cxnId="{F0C0C8A8-B757-40B5-BE8F-A3387F9A6271}">
      <dgm:prSet/>
      <dgm:spPr/>
      <dgm:t>
        <a:bodyPr/>
        <a:lstStyle/>
        <a:p>
          <a:endParaRPr lang="en-US"/>
        </a:p>
      </dgm:t>
    </dgm:pt>
    <dgm:pt modelId="{C22AC817-9BA7-47DC-BDF1-E1DF9E3AFFD5}" type="sibTrans" cxnId="{F0C0C8A8-B757-40B5-BE8F-A3387F9A6271}">
      <dgm:prSet/>
      <dgm:spPr/>
      <dgm:t>
        <a:bodyPr/>
        <a:lstStyle/>
        <a:p>
          <a:endParaRPr lang="en-US"/>
        </a:p>
      </dgm:t>
    </dgm:pt>
    <dgm:pt modelId="{F40A4B65-8C28-4661-85E9-CB47284B93B3}">
      <dgm:prSet phldrT="[Text]" custT="1"/>
      <dgm:spPr/>
      <dgm:t>
        <a:bodyPr/>
        <a:lstStyle/>
        <a:p>
          <a:r>
            <a:rPr lang="en-US" sz="1600" b="1" i="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Ortophoto</a:t>
          </a:r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 maps covering all Romania</a:t>
          </a:r>
          <a:endParaRPr lang="en-US" sz="1600" dirty="0"/>
        </a:p>
      </dgm:t>
    </dgm:pt>
    <dgm:pt modelId="{3C95B038-611A-4F6B-9153-828E6C6D164B}" type="parTrans" cxnId="{C6E7EB4E-7869-41F2-A4D6-FBD21D0FC53F}">
      <dgm:prSet/>
      <dgm:spPr/>
      <dgm:t>
        <a:bodyPr/>
        <a:lstStyle/>
        <a:p>
          <a:endParaRPr lang="en-US"/>
        </a:p>
      </dgm:t>
    </dgm:pt>
    <dgm:pt modelId="{B7BD7C89-B3A5-4CE6-942E-9C03FDA56AA1}" type="sibTrans" cxnId="{C6E7EB4E-7869-41F2-A4D6-FBD21D0FC53F}">
      <dgm:prSet/>
      <dgm:spPr/>
      <dgm:t>
        <a:bodyPr/>
        <a:lstStyle/>
        <a:p>
          <a:endParaRPr lang="en-US"/>
        </a:p>
      </dgm:t>
    </dgm:pt>
    <dgm:pt modelId="{98D7B35E-BEEC-48EC-BE9F-C694F286DB33}">
      <dgm:prSet phldrT="[Text]" custT="1"/>
      <dgm:spPr/>
      <dgm:t>
        <a:bodyPr/>
        <a:lstStyle/>
        <a:p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Geoportal: cadastral plans</a:t>
          </a:r>
          <a:endParaRPr lang="en-US" sz="1600" dirty="0"/>
        </a:p>
      </dgm:t>
    </dgm:pt>
    <dgm:pt modelId="{6446CD51-98DC-455B-91C8-DD794FDEAA86}" type="parTrans" cxnId="{3500702F-6BA2-4EED-9E0A-AD28A68A5DEE}">
      <dgm:prSet/>
      <dgm:spPr/>
      <dgm:t>
        <a:bodyPr/>
        <a:lstStyle/>
        <a:p>
          <a:endParaRPr lang="en-US"/>
        </a:p>
      </dgm:t>
    </dgm:pt>
    <dgm:pt modelId="{8ABB3508-4968-4080-AE92-0B5FDFC32DE0}" type="sibTrans" cxnId="{3500702F-6BA2-4EED-9E0A-AD28A68A5DEE}">
      <dgm:prSet/>
      <dgm:spPr/>
      <dgm:t>
        <a:bodyPr/>
        <a:lstStyle/>
        <a:p>
          <a:endParaRPr lang="en-US"/>
        </a:p>
      </dgm:t>
    </dgm:pt>
    <dgm:pt modelId="{ACF29EFB-D183-4ABC-831E-F75682A0EA11}" type="pres">
      <dgm:prSet presAssocID="{B9C32B05-62EA-407A-B21C-2310C79457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958B98-4639-4E16-A87E-6D0EEA87E769}" type="pres">
      <dgm:prSet presAssocID="{42D71409-67F9-455C-8C6D-716D284AAA6B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7E522-8A38-4B42-B837-114195B4862D}" type="pres">
      <dgm:prSet presAssocID="{478B7D3C-9FB4-4BC6-90AC-49960560DECD}" presName="spacer" presStyleCnt="0"/>
      <dgm:spPr/>
    </dgm:pt>
    <dgm:pt modelId="{1A1FD75B-49E2-4374-A324-4655B7C44DAC}" type="pres">
      <dgm:prSet presAssocID="{F66099B6-DBBD-4AB0-82D2-877B80F846F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78955-91BB-41D0-9D6A-836A5EBE1F0B}" type="pres">
      <dgm:prSet presAssocID="{BC531B32-9B0E-482E-BF91-65C61F17168D}" presName="spacer" presStyleCnt="0"/>
      <dgm:spPr/>
    </dgm:pt>
    <dgm:pt modelId="{3092E8E0-4800-4CFC-B485-7F3AC901683D}" type="pres">
      <dgm:prSet presAssocID="{EE62A4F6-4AC4-435B-990E-81A71CE8CAC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85307-40F8-4F15-BD32-94AE4B41ACD1}" type="pres">
      <dgm:prSet presAssocID="{389F9A93-0231-4877-8C41-5D5B8DD7AAC0}" presName="spacer" presStyleCnt="0"/>
      <dgm:spPr/>
    </dgm:pt>
    <dgm:pt modelId="{5E9C32B8-1CA5-4002-B2B8-2DB2D8890D04}" type="pres">
      <dgm:prSet presAssocID="{B6D9DE15-697B-42C2-B6A1-CE31260EED9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EBA91-5BE7-4593-9054-40AC31BFCD29}" type="pres">
      <dgm:prSet presAssocID="{B605B681-1ACB-4650-8600-F9223ABDDC16}" presName="spacer" presStyleCnt="0"/>
      <dgm:spPr/>
    </dgm:pt>
    <dgm:pt modelId="{C09A893B-90A0-4976-9307-663FACC6089B}" type="pres">
      <dgm:prSet presAssocID="{244CE93D-3CE9-480A-BC40-D5795AE4CC6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CAB8D-82A3-4986-8FF4-3D2E2CBDD8A3}" type="pres">
      <dgm:prSet presAssocID="{AA2C577D-A278-4959-857E-CDA154440386}" presName="spacer" presStyleCnt="0"/>
      <dgm:spPr/>
    </dgm:pt>
    <dgm:pt modelId="{07FF520C-9F85-4C0E-B1A6-FBC504E7AC3F}" type="pres">
      <dgm:prSet presAssocID="{6BF797CB-7524-4E92-9CE1-1D325200C1F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68B13-253A-4F49-ABCE-62A6E0F5A6E8}" type="pres">
      <dgm:prSet presAssocID="{C22AC817-9BA7-47DC-BDF1-E1DF9E3AFFD5}" presName="spacer" presStyleCnt="0"/>
      <dgm:spPr/>
    </dgm:pt>
    <dgm:pt modelId="{9523F275-4FDA-4655-A5F3-8D71461F086B}" type="pres">
      <dgm:prSet presAssocID="{F40A4B65-8C28-4661-85E9-CB47284B93B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06469-5FB5-4046-A992-3118E28BB295}" type="pres">
      <dgm:prSet presAssocID="{B7BD7C89-B3A5-4CE6-942E-9C03FDA56AA1}" presName="spacer" presStyleCnt="0"/>
      <dgm:spPr/>
    </dgm:pt>
    <dgm:pt modelId="{218045CC-65D7-4FED-A258-F07648767F2B}" type="pres">
      <dgm:prSet presAssocID="{98D7B35E-BEEC-48EC-BE9F-C694F286DB33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00702F-6BA2-4EED-9E0A-AD28A68A5DEE}" srcId="{B9C32B05-62EA-407A-B21C-2310C7945705}" destId="{98D7B35E-BEEC-48EC-BE9F-C694F286DB33}" srcOrd="7" destOrd="0" parTransId="{6446CD51-98DC-455B-91C8-DD794FDEAA86}" sibTransId="{8ABB3508-4968-4080-AE92-0B5FDFC32DE0}"/>
    <dgm:cxn modelId="{9A51FCFE-D38E-4CAD-914B-DEA24BDE16C0}" type="presOf" srcId="{EE62A4F6-4AC4-435B-990E-81A71CE8CAC7}" destId="{3092E8E0-4800-4CFC-B485-7F3AC901683D}" srcOrd="0" destOrd="0" presId="urn:microsoft.com/office/officeart/2005/8/layout/vList2"/>
    <dgm:cxn modelId="{5CE277F8-DF6C-42B5-8E2A-348568CE8626}" type="presOf" srcId="{6BF797CB-7524-4E92-9CE1-1D325200C1F5}" destId="{07FF520C-9F85-4C0E-B1A6-FBC504E7AC3F}" srcOrd="0" destOrd="0" presId="urn:microsoft.com/office/officeart/2005/8/layout/vList2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09194FE7-A204-4E51-81C9-5B519C08E163}" type="presOf" srcId="{B6D9DE15-697B-42C2-B6A1-CE31260EED93}" destId="{5E9C32B8-1CA5-4002-B2B8-2DB2D8890D04}" srcOrd="0" destOrd="0" presId="urn:microsoft.com/office/officeart/2005/8/layout/vList2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EDB76E1C-52E8-4FE0-8798-7B7BCC2F0053}" type="presOf" srcId="{244CE93D-3CE9-480A-BC40-D5795AE4CC61}" destId="{C09A893B-90A0-4976-9307-663FACC6089B}" srcOrd="0" destOrd="0" presId="urn:microsoft.com/office/officeart/2005/8/layout/vList2"/>
    <dgm:cxn modelId="{72924FCD-27F5-445B-BD41-E0B7A845250A}" type="presOf" srcId="{F66099B6-DBBD-4AB0-82D2-877B80F846F7}" destId="{1A1FD75B-49E2-4374-A324-4655B7C44DAC}" srcOrd="0" destOrd="0" presId="urn:microsoft.com/office/officeart/2005/8/layout/vList2"/>
    <dgm:cxn modelId="{13D28E06-E929-4DE5-BE1C-501B3F130A35}" type="presOf" srcId="{F40A4B65-8C28-4661-85E9-CB47284B93B3}" destId="{9523F275-4FDA-4655-A5F3-8D71461F086B}" srcOrd="0" destOrd="0" presId="urn:microsoft.com/office/officeart/2005/8/layout/vList2"/>
    <dgm:cxn modelId="{C6E7EB4E-7869-41F2-A4D6-FBD21D0FC53F}" srcId="{B9C32B05-62EA-407A-B21C-2310C7945705}" destId="{F40A4B65-8C28-4661-85E9-CB47284B93B3}" srcOrd="6" destOrd="0" parTransId="{3C95B038-611A-4F6B-9153-828E6C6D164B}" sibTransId="{B7BD7C89-B3A5-4CE6-942E-9C03FDA56AA1}"/>
    <dgm:cxn modelId="{BE1DADE4-F48C-4D50-8E54-4AC4AE129383}" type="presOf" srcId="{42D71409-67F9-455C-8C6D-716D284AAA6B}" destId="{34958B98-4639-4E16-A87E-6D0EEA87E769}" srcOrd="0" destOrd="0" presId="urn:microsoft.com/office/officeart/2005/8/layout/vList2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34F8BE5B-C113-45A6-BAFB-05935540F25C}" type="presOf" srcId="{98D7B35E-BEEC-48EC-BE9F-C694F286DB33}" destId="{218045CC-65D7-4FED-A258-F07648767F2B}" srcOrd="0" destOrd="0" presId="urn:microsoft.com/office/officeart/2005/8/layout/vList2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68792295-0658-4F5E-9D5D-524ADC3A7FBB}" type="presOf" srcId="{B9C32B05-62EA-407A-B21C-2310C7945705}" destId="{ACF29EFB-D183-4ABC-831E-F75682A0EA11}" srcOrd="0" destOrd="0" presId="urn:microsoft.com/office/officeart/2005/8/layout/vList2"/>
    <dgm:cxn modelId="{F0C0C8A8-B757-40B5-BE8F-A3387F9A6271}" srcId="{B9C32B05-62EA-407A-B21C-2310C7945705}" destId="{6BF797CB-7524-4E92-9CE1-1D325200C1F5}" srcOrd="5" destOrd="0" parTransId="{957411DF-D3DA-4B45-9D26-736FB70966A9}" sibTransId="{C22AC817-9BA7-47DC-BDF1-E1DF9E3AFFD5}"/>
    <dgm:cxn modelId="{A2FA893B-1C2C-43A3-ACB1-A3D3FED32A51}" type="presParOf" srcId="{ACF29EFB-D183-4ABC-831E-F75682A0EA11}" destId="{34958B98-4639-4E16-A87E-6D0EEA87E769}" srcOrd="0" destOrd="0" presId="urn:microsoft.com/office/officeart/2005/8/layout/vList2"/>
    <dgm:cxn modelId="{DC62FBAF-F91F-41E6-A7E1-EDA876C028BA}" type="presParOf" srcId="{ACF29EFB-D183-4ABC-831E-F75682A0EA11}" destId="{6B77E522-8A38-4B42-B837-114195B4862D}" srcOrd="1" destOrd="0" presId="urn:microsoft.com/office/officeart/2005/8/layout/vList2"/>
    <dgm:cxn modelId="{E34CC3D3-9159-4C2B-8947-B5AD85C61B5B}" type="presParOf" srcId="{ACF29EFB-D183-4ABC-831E-F75682A0EA11}" destId="{1A1FD75B-49E2-4374-A324-4655B7C44DAC}" srcOrd="2" destOrd="0" presId="urn:microsoft.com/office/officeart/2005/8/layout/vList2"/>
    <dgm:cxn modelId="{F3727D5A-B3E3-42B0-A5F4-A9D48B0547A8}" type="presParOf" srcId="{ACF29EFB-D183-4ABC-831E-F75682A0EA11}" destId="{69A78955-91BB-41D0-9D6A-836A5EBE1F0B}" srcOrd="3" destOrd="0" presId="urn:microsoft.com/office/officeart/2005/8/layout/vList2"/>
    <dgm:cxn modelId="{5B479AE7-EDB2-4826-9480-FCE5C3A5CAD9}" type="presParOf" srcId="{ACF29EFB-D183-4ABC-831E-F75682A0EA11}" destId="{3092E8E0-4800-4CFC-B485-7F3AC901683D}" srcOrd="4" destOrd="0" presId="urn:microsoft.com/office/officeart/2005/8/layout/vList2"/>
    <dgm:cxn modelId="{742D2182-E850-4D43-A310-2CC363421F78}" type="presParOf" srcId="{ACF29EFB-D183-4ABC-831E-F75682A0EA11}" destId="{BFF85307-40F8-4F15-BD32-94AE4B41ACD1}" srcOrd="5" destOrd="0" presId="urn:microsoft.com/office/officeart/2005/8/layout/vList2"/>
    <dgm:cxn modelId="{37857712-A728-48A0-AB82-2578A4363F9D}" type="presParOf" srcId="{ACF29EFB-D183-4ABC-831E-F75682A0EA11}" destId="{5E9C32B8-1CA5-4002-B2B8-2DB2D8890D04}" srcOrd="6" destOrd="0" presId="urn:microsoft.com/office/officeart/2005/8/layout/vList2"/>
    <dgm:cxn modelId="{FD12916D-203F-4200-B4D8-AE808A042E53}" type="presParOf" srcId="{ACF29EFB-D183-4ABC-831E-F75682A0EA11}" destId="{B6AEBA91-5BE7-4593-9054-40AC31BFCD29}" srcOrd="7" destOrd="0" presId="urn:microsoft.com/office/officeart/2005/8/layout/vList2"/>
    <dgm:cxn modelId="{6B78569F-6FC8-4ADC-82A3-EFCE3A551B7E}" type="presParOf" srcId="{ACF29EFB-D183-4ABC-831E-F75682A0EA11}" destId="{C09A893B-90A0-4976-9307-663FACC6089B}" srcOrd="8" destOrd="0" presId="urn:microsoft.com/office/officeart/2005/8/layout/vList2"/>
    <dgm:cxn modelId="{E6B5B26C-1E7E-4332-B5C1-23E7C6A4B0B5}" type="presParOf" srcId="{ACF29EFB-D183-4ABC-831E-F75682A0EA11}" destId="{021CAB8D-82A3-4986-8FF4-3D2E2CBDD8A3}" srcOrd="9" destOrd="0" presId="urn:microsoft.com/office/officeart/2005/8/layout/vList2"/>
    <dgm:cxn modelId="{DD8307C9-D181-4789-A0EF-BC7054BF39A7}" type="presParOf" srcId="{ACF29EFB-D183-4ABC-831E-F75682A0EA11}" destId="{07FF520C-9F85-4C0E-B1A6-FBC504E7AC3F}" srcOrd="10" destOrd="0" presId="urn:microsoft.com/office/officeart/2005/8/layout/vList2"/>
    <dgm:cxn modelId="{791C548E-111E-49CF-9CF3-82ADDD05B893}" type="presParOf" srcId="{ACF29EFB-D183-4ABC-831E-F75682A0EA11}" destId="{53D68B13-253A-4F49-ABCE-62A6E0F5A6E8}" srcOrd="11" destOrd="0" presId="urn:microsoft.com/office/officeart/2005/8/layout/vList2"/>
    <dgm:cxn modelId="{B57FC452-5AAD-4E51-9F34-C9A0F6AAAA22}" type="presParOf" srcId="{ACF29EFB-D183-4ABC-831E-F75682A0EA11}" destId="{9523F275-4FDA-4655-A5F3-8D71461F086B}" srcOrd="12" destOrd="0" presId="urn:microsoft.com/office/officeart/2005/8/layout/vList2"/>
    <dgm:cxn modelId="{8F7DBD56-1BF2-4809-908E-331B156D3B6E}" type="presParOf" srcId="{ACF29EFB-D183-4ABC-831E-F75682A0EA11}" destId="{61E06469-5FB5-4046-A992-3118E28BB295}" srcOrd="13" destOrd="0" presId="urn:microsoft.com/office/officeart/2005/8/layout/vList2"/>
    <dgm:cxn modelId="{18BE374A-FE92-4413-AD5B-E38BDC3BC2CA}" type="presParOf" srcId="{ACF29EFB-D183-4ABC-831E-F75682A0EA11}" destId="{218045CC-65D7-4FED-A258-F07648767F2B}" srcOrd="1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IncreasingCircle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A gateway for all Romanian spatial data</a:t>
          </a:r>
          <a:endParaRPr lang="en-US" sz="1600" b="1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/>
      <dgm:t>
        <a:bodyPr/>
        <a:lstStyle/>
        <a:p>
          <a:pPr algn="l"/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Sharing spatial information and services</a:t>
          </a:r>
          <a:endParaRPr lang="en-US" sz="1600" b="1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0FBA96E-3822-448A-B038-145052A188F6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A modern infrastructure for land administration and land policies</a:t>
          </a:r>
          <a:endParaRPr lang="en-US" sz="1600" b="1" dirty="0"/>
        </a:p>
      </dgm:t>
    </dgm:pt>
    <dgm:pt modelId="{89EEA4EA-598F-4D08-8871-C1D364894644}" type="parTrans" cxnId="{BA05BD42-2403-4F32-A8AD-799E1D6F1063}">
      <dgm:prSet/>
      <dgm:spPr/>
      <dgm:t>
        <a:bodyPr/>
        <a:lstStyle/>
        <a:p>
          <a:endParaRPr lang="en-US"/>
        </a:p>
      </dgm:t>
    </dgm:pt>
    <dgm:pt modelId="{A8F02CCA-170E-406C-AAFD-5C70B7501CD4}" type="sibTrans" cxnId="{BA05BD42-2403-4F32-A8AD-799E1D6F1063}">
      <dgm:prSet/>
      <dgm:spPr/>
      <dgm:t>
        <a:bodyPr/>
        <a:lstStyle/>
        <a:p>
          <a:endParaRPr lang="en-US"/>
        </a:p>
      </dgm:t>
    </dgm:pt>
    <dgm:pt modelId="{24EF864C-0F57-4D76-B39D-ED87D235712F}" type="pres">
      <dgm:prSet presAssocID="{B9C32B05-62EA-407A-B21C-2310C794570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DB727B-FD3F-4A08-A06F-72DA1907B778}" type="pres">
      <dgm:prSet presAssocID="{42D71409-67F9-455C-8C6D-716D284AAA6B}" presName="composite" presStyleCnt="0"/>
      <dgm:spPr/>
    </dgm:pt>
    <dgm:pt modelId="{2373CDE8-FC40-4ED0-AF9F-AE46AD27CBEE}" type="pres">
      <dgm:prSet presAssocID="{42D71409-67F9-455C-8C6D-716D284AAA6B}" presName="BackAccent" presStyleLbl="bgShp" presStyleIdx="0" presStyleCnt="3" custLinFactY="69975" custLinFactNeighborY="100000"/>
      <dgm:spPr/>
    </dgm:pt>
    <dgm:pt modelId="{6D453A8C-4FED-471F-BD1D-A87F91278E19}" type="pres">
      <dgm:prSet presAssocID="{42D71409-67F9-455C-8C6D-716D284AAA6B}" presName="Accent" presStyleLbl="alignNode1" presStyleIdx="0" presStyleCnt="3" custLinFactY="100000" custLinFactNeighborY="112466"/>
      <dgm:spPr/>
      <dgm:t>
        <a:bodyPr/>
        <a:lstStyle/>
        <a:p>
          <a:endParaRPr lang="en-US"/>
        </a:p>
      </dgm:t>
    </dgm:pt>
    <dgm:pt modelId="{2E9A0365-F54B-4A34-B14A-A523C1C0042E}" type="pres">
      <dgm:prSet presAssocID="{42D71409-67F9-455C-8C6D-716D284AAA6B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E1DFE-DA9E-4CA7-893C-C5D469A2DFDA}" type="pres">
      <dgm:prSet presAssocID="{42D71409-67F9-455C-8C6D-716D284AAA6B}" presName="Parent" presStyleLbl="revTx" presStyleIdx="0" presStyleCnt="3" custScaleX="307025" custScaleY="269100" custLinFactX="37160" custLinFactY="73337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7C70D-3D09-4FDF-9CE9-F76B1C82B9D9}" type="pres">
      <dgm:prSet presAssocID="{478B7D3C-9FB4-4BC6-90AC-49960560DECD}" presName="sibTrans" presStyleCnt="0"/>
      <dgm:spPr/>
    </dgm:pt>
    <dgm:pt modelId="{CCA48C43-B71D-4C81-ABBD-3101D7E5F12B}" type="pres">
      <dgm:prSet presAssocID="{EE62A4F6-4AC4-435B-990E-81A71CE8CAC7}" presName="composite" presStyleCnt="0"/>
      <dgm:spPr/>
    </dgm:pt>
    <dgm:pt modelId="{CB3B3318-2EF9-4B8A-9B39-B7658CC28C4F}" type="pres">
      <dgm:prSet presAssocID="{EE62A4F6-4AC4-435B-990E-81A71CE8CAC7}" presName="BackAccent" presStyleLbl="bgShp" presStyleIdx="1" presStyleCnt="3" custLinFactX="-200000" custLinFactY="182726" custLinFactNeighborX="-238682" custLinFactNeighborY="200000"/>
      <dgm:spPr/>
    </dgm:pt>
    <dgm:pt modelId="{B26245C8-595A-43AD-B9E9-7186E905C395}" type="pres">
      <dgm:prSet presAssocID="{EE62A4F6-4AC4-435B-990E-81A71CE8CAC7}" presName="Accent" presStyleLbl="alignNode1" presStyleIdx="1" presStyleCnt="3" custScaleY="107172" custLinFactX="-248353" custLinFactY="200000" custLinFactNeighborX="-300000" custLinFactNeighborY="278405"/>
      <dgm:spPr>
        <a:solidFill>
          <a:srgbClr val="338796"/>
        </a:solidFill>
      </dgm:spPr>
      <dgm:t>
        <a:bodyPr/>
        <a:lstStyle/>
        <a:p>
          <a:endParaRPr lang="en-US"/>
        </a:p>
      </dgm:t>
    </dgm:pt>
    <dgm:pt modelId="{E094835F-2E7E-41B6-9F4B-CDE18F234028}" type="pres">
      <dgm:prSet presAssocID="{EE62A4F6-4AC4-435B-990E-81A71CE8CAC7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74006-2D33-45CD-BBFE-2D9D28163E67}" type="pres">
      <dgm:prSet presAssocID="{EE62A4F6-4AC4-435B-990E-81A71CE8CAC7}" presName="Parent" presStyleLbl="revTx" presStyleIdx="1" presStyleCnt="3" custScaleX="367121" custScaleY="349756" custLinFactY="181737" custLinFactNeighborX="1033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CF681-F589-41E0-B813-3552F1AC3011}" type="pres">
      <dgm:prSet presAssocID="{389F9A93-0231-4877-8C41-5D5B8DD7AAC0}" presName="sibTrans" presStyleCnt="0"/>
      <dgm:spPr/>
    </dgm:pt>
    <dgm:pt modelId="{59849988-C962-49A2-89BA-2FB8E4A98DE7}" type="pres">
      <dgm:prSet presAssocID="{B0FBA96E-3822-448A-B038-145052A188F6}" presName="composite" presStyleCnt="0"/>
      <dgm:spPr/>
    </dgm:pt>
    <dgm:pt modelId="{B78E915E-25E7-4C17-AEB6-EADBB6DB4A6F}" type="pres">
      <dgm:prSet presAssocID="{B0FBA96E-3822-448A-B038-145052A188F6}" presName="BackAccent" presStyleLbl="bgShp" presStyleIdx="2" presStyleCnt="3" custLinFactX="-400000" custLinFactY="300000" custLinFactNeighborX="-473599" custLinFactNeighborY="313086"/>
      <dgm:spPr/>
    </dgm:pt>
    <dgm:pt modelId="{1C575E4F-991E-4426-946D-1FDE704F9AE9}" type="pres">
      <dgm:prSet presAssocID="{B0FBA96E-3822-448A-B038-145052A188F6}" presName="Accent" presStyleLbl="alignNode1" presStyleIdx="2" presStyleCnt="3" custLinFactX="-500000" custLinFactY="366355" custLinFactNeighborX="-591998" custLinFactNeighborY="400000"/>
      <dgm:spPr/>
      <dgm:t>
        <a:bodyPr/>
        <a:lstStyle/>
        <a:p>
          <a:endParaRPr lang="en-US"/>
        </a:p>
      </dgm:t>
    </dgm:pt>
    <dgm:pt modelId="{084BFD17-6328-49B2-91FC-D515EB63F986}" type="pres">
      <dgm:prSet presAssocID="{B0FBA96E-3822-448A-B038-145052A188F6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1E7B66D-5294-45E8-92B3-E85A723BC84F}" type="pres">
      <dgm:prSet presAssocID="{B0FBA96E-3822-448A-B038-145052A188F6}" presName="Parent" presStyleLbl="revTx" presStyleIdx="2" presStyleCnt="3" custScaleX="455977" custScaleY="516089" custLinFactY="228957" custLinFactNeighborX="-95727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1C7A5-C9B9-49B7-83D1-8FC27551DDC6}" type="presOf" srcId="{B9C32B05-62EA-407A-B21C-2310C7945705}" destId="{24EF864C-0F57-4D76-B39D-ED87D235712F}" srcOrd="0" destOrd="0" presId="urn:microsoft.com/office/officeart/2008/layout/IncreasingCircleProcess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A05BD42-2403-4F32-A8AD-799E1D6F1063}" srcId="{B9C32B05-62EA-407A-B21C-2310C7945705}" destId="{B0FBA96E-3822-448A-B038-145052A188F6}" srcOrd="2" destOrd="0" parTransId="{89EEA4EA-598F-4D08-8871-C1D364894644}" sibTransId="{A8F02CCA-170E-406C-AAFD-5C70B7501CD4}"/>
    <dgm:cxn modelId="{3A2CECA6-0C5B-46BB-B7C6-7D37E9D210BD}" srcId="{B9C32B05-62EA-407A-B21C-2310C7945705}" destId="{EE62A4F6-4AC4-435B-990E-81A71CE8CAC7}" srcOrd="1" destOrd="0" parTransId="{F287B947-7343-4FA2-B288-B23A59FFAE31}" sibTransId="{389F9A93-0231-4877-8C41-5D5B8DD7AAC0}"/>
    <dgm:cxn modelId="{6BE9B011-0D74-4135-8AF4-1B4143FFD7F0}" type="presOf" srcId="{42D71409-67F9-455C-8C6D-716D284AAA6B}" destId="{393E1DFE-DA9E-4CA7-893C-C5D469A2DFDA}" srcOrd="0" destOrd="0" presId="urn:microsoft.com/office/officeart/2008/layout/IncreasingCircleProcess"/>
    <dgm:cxn modelId="{D099B02C-7D69-4F67-B376-156805C03AC9}" type="presOf" srcId="{EE62A4F6-4AC4-435B-990E-81A71CE8CAC7}" destId="{4DC74006-2D33-45CD-BBFE-2D9D28163E67}" srcOrd="0" destOrd="0" presId="urn:microsoft.com/office/officeart/2008/layout/IncreasingCircleProcess"/>
    <dgm:cxn modelId="{291F32CF-8525-4F4E-AAF0-E16A308AC8E4}" type="presOf" srcId="{B0FBA96E-3822-448A-B038-145052A188F6}" destId="{11E7B66D-5294-45E8-92B3-E85A723BC84F}" srcOrd="0" destOrd="0" presId="urn:microsoft.com/office/officeart/2008/layout/IncreasingCircleProcess"/>
    <dgm:cxn modelId="{8151CAD4-0AE9-4EDB-BBD6-5E824FEFDA87}" type="presParOf" srcId="{24EF864C-0F57-4D76-B39D-ED87D235712F}" destId="{95DB727B-FD3F-4A08-A06F-72DA1907B778}" srcOrd="0" destOrd="0" presId="urn:microsoft.com/office/officeart/2008/layout/IncreasingCircleProcess"/>
    <dgm:cxn modelId="{56E93D2F-18C7-41AF-BB30-680D90699F0A}" type="presParOf" srcId="{95DB727B-FD3F-4A08-A06F-72DA1907B778}" destId="{2373CDE8-FC40-4ED0-AF9F-AE46AD27CBEE}" srcOrd="0" destOrd="0" presId="urn:microsoft.com/office/officeart/2008/layout/IncreasingCircleProcess"/>
    <dgm:cxn modelId="{C06F69D0-54B0-4145-9EE1-549D7A6B7007}" type="presParOf" srcId="{95DB727B-FD3F-4A08-A06F-72DA1907B778}" destId="{6D453A8C-4FED-471F-BD1D-A87F91278E19}" srcOrd="1" destOrd="0" presId="urn:microsoft.com/office/officeart/2008/layout/IncreasingCircleProcess"/>
    <dgm:cxn modelId="{E74F4E59-2942-4212-B7A6-34DD62DD5320}" type="presParOf" srcId="{95DB727B-FD3F-4A08-A06F-72DA1907B778}" destId="{2E9A0365-F54B-4A34-B14A-A523C1C0042E}" srcOrd="2" destOrd="0" presId="urn:microsoft.com/office/officeart/2008/layout/IncreasingCircleProcess"/>
    <dgm:cxn modelId="{7B874E6B-577D-4BB2-B104-272CB4EBD5E2}" type="presParOf" srcId="{95DB727B-FD3F-4A08-A06F-72DA1907B778}" destId="{393E1DFE-DA9E-4CA7-893C-C5D469A2DFDA}" srcOrd="3" destOrd="0" presId="urn:microsoft.com/office/officeart/2008/layout/IncreasingCircleProcess"/>
    <dgm:cxn modelId="{81CB19FA-1100-4809-8A4F-98150DE50B20}" type="presParOf" srcId="{24EF864C-0F57-4D76-B39D-ED87D235712F}" destId="{B8C7C70D-3D09-4FDF-9CE9-F76B1C82B9D9}" srcOrd="1" destOrd="0" presId="urn:microsoft.com/office/officeart/2008/layout/IncreasingCircleProcess"/>
    <dgm:cxn modelId="{F79E01F2-95BD-4C83-B074-0AF690AEC643}" type="presParOf" srcId="{24EF864C-0F57-4D76-B39D-ED87D235712F}" destId="{CCA48C43-B71D-4C81-ABBD-3101D7E5F12B}" srcOrd="2" destOrd="0" presId="urn:microsoft.com/office/officeart/2008/layout/IncreasingCircleProcess"/>
    <dgm:cxn modelId="{AD3922D2-5BA0-4D15-B6C8-BF2254EAB2B6}" type="presParOf" srcId="{CCA48C43-B71D-4C81-ABBD-3101D7E5F12B}" destId="{CB3B3318-2EF9-4B8A-9B39-B7658CC28C4F}" srcOrd="0" destOrd="0" presId="urn:microsoft.com/office/officeart/2008/layout/IncreasingCircleProcess"/>
    <dgm:cxn modelId="{9C9E4E52-FEB0-422E-BAEC-CBAB2DC32639}" type="presParOf" srcId="{CCA48C43-B71D-4C81-ABBD-3101D7E5F12B}" destId="{B26245C8-595A-43AD-B9E9-7186E905C395}" srcOrd="1" destOrd="0" presId="urn:microsoft.com/office/officeart/2008/layout/IncreasingCircleProcess"/>
    <dgm:cxn modelId="{28749F52-A02B-4601-B1B1-65D3903E4C6B}" type="presParOf" srcId="{CCA48C43-B71D-4C81-ABBD-3101D7E5F12B}" destId="{E094835F-2E7E-41B6-9F4B-CDE18F234028}" srcOrd="2" destOrd="0" presId="urn:microsoft.com/office/officeart/2008/layout/IncreasingCircleProcess"/>
    <dgm:cxn modelId="{C12FA837-D129-422E-8266-C1BFF75E95A2}" type="presParOf" srcId="{CCA48C43-B71D-4C81-ABBD-3101D7E5F12B}" destId="{4DC74006-2D33-45CD-BBFE-2D9D28163E67}" srcOrd="3" destOrd="0" presId="urn:microsoft.com/office/officeart/2008/layout/IncreasingCircleProcess"/>
    <dgm:cxn modelId="{457C289C-DCD9-4809-9BD5-A6DE4133A432}" type="presParOf" srcId="{24EF864C-0F57-4D76-B39D-ED87D235712F}" destId="{E7CCF681-F589-41E0-B813-3552F1AC3011}" srcOrd="3" destOrd="0" presId="urn:microsoft.com/office/officeart/2008/layout/IncreasingCircleProcess"/>
    <dgm:cxn modelId="{E6AE080C-007D-4156-9B4C-983319BA9920}" type="presParOf" srcId="{24EF864C-0F57-4D76-B39D-ED87D235712F}" destId="{59849988-C962-49A2-89BA-2FB8E4A98DE7}" srcOrd="4" destOrd="0" presId="urn:microsoft.com/office/officeart/2008/layout/IncreasingCircleProcess"/>
    <dgm:cxn modelId="{3836C0E7-6184-4655-8FEA-54E62B400AEA}" type="presParOf" srcId="{59849988-C962-49A2-89BA-2FB8E4A98DE7}" destId="{B78E915E-25E7-4C17-AEB6-EADBB6DB4A6F}" srcOrd="0" destOrd="0" presId="urn:microsoft.com/office/officeart/2008/layout/IncreasingCircleProcess"/>
    <dgm:cxn modelId="{B98404C1-F667-46D9-AAB8-E95AD27A8803}" type="presParOf" srcId="{59849988-C962-49A2-89BA-2FB8E4A98DE7}" destId="{1C575E4F-991E-4426-946D-1FDE704F9AE9}" srcOrd="1" destOrd="0" presId="urn:microsoft.com/office/officeart/2008/layout/IncreasingCircleProcess"/>
    <dgm:cxn modelId="{2119FD48-F2AC-4A70-86EA-FF7DD59F30BF}" type="presParOf" srcId="{59849988-C962-49A2-89BA-2FB8E4A98DE7}" destId="{084BFD17-6328-49B2-91FC-D515EB63F986}" srcOrd="2" destOrd="0" presId="urn:microsoft.com/office/officeart/2008/layout/IncreasingCircleProcess"/>
    <dgm:cxn modelId="{5C2B61AA-B81E-4379-9187-EB5CF6A6DB85}" type="presParOf" srcId="{59849988-C962-49A2-89BA-2FB8E4A98DE7}" destId="{11E7B66D-5294-45E8-92B3-E85A723BC84F}" srcOrd="3" destOrd="0" presId="urn:microsoft.com/office/officeart/2008/layout/Increasing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F00985FD-8ED4-4AEF-B035-EDC342C17D75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</a:rPr>
            <a:t>Historical Context</a:t>
          </a:r>
          <a:endParaRPr lang="en-US" sz="1600" dirty="0"/>
        </a:p>
      </dgm:t>
    </dgm:pt>
    <dgm:pt modelId="{4F2E99EF-E76F-489F-817E-DE077AD1412B}" type="parTrans" cxnId="{55D37AF2-3902-450E-B870-FAB5F4D82BBA}">
      <dgm:prSet/>
      <dgm:spPr/>
      <dgm:t>
        <a:bodyPr/>
        <a:lstStyle/>
        <a:p>
          <a:endParaRPr lang="en-US"/>
        </a:p>
      </dgm:t>
    </dgm:pt>
    <dgm:pt modelId="{01FCF798-23E5-4F26-94C4-E1386C1189AD}" type="sibTrans" cxnId="{55D37AF2-3902-450E-B870-FAB5F4D82BBA}">
      <dgm:prSet/>
      <dgm:spPr/>
      <dgm:t>
        <a:bodyPr/>
        <a:lstStyle/>
        <a:p>
          <a:endParaRPr lang="en-US"/>
        </a:p>
      </dgm:t>
    </dgm:pt>
    <dgm:pt modelId="{ED10EB1C-24C5-49E8-A6D9-609FFAE5CA16}">
      <dgm:prSet phldrT="[Text]" custT="1"/>
      <dgm:spPr/>
      <dgm:t>
        <a:bodyPr/>
        <a:lstStyle/>
        <a:p>
          <a:r>
            <a:rPr lang="en-US" sz="1600" b="1" i="0" smtClean="0">
              <a:latin typeface="Calibri" panose="020F0502020204030204" pitchFamily="34" charset="0"/>
            </a:rPr>
            <a:t>Institutional Organization</a:t>
          </a:r>
          <a:endParaRPr lang="en-US" sz="1600" dirty="0"/>
        </a:p>
      </dgm:t>
    </dgm:pt>
    <dgm:pt modelId="{9DA5EE53-0855-413B-BB4E-21E423F900AC}" type="parTrans" cxnId="{CAA0B472-B9FC-4911-AE9B-3E4CE6E27970}">
      <dgm:prSet/>
      <dgm:spPr/>
      <dgm:t>
        <a:bodyPr/>
        <a:lstStyle/>
        <a:p>
          <a:endParaRPr lang="en-US"/>
        </a:p>
      </dgm:t>
    </dgm:pt>
    <dgm:pt modelId="{C635BD97-903B-4454-B5AA-317F5F2A1878}" type="sibTrans" cxnId="{CAA0B472-B9FC-4911-AE9B-3E4CE6E27970}">
      <dgm:prSet/>
      <dgm:spPr/>
      <dgm:t>
        <a:bodyPr/>
        <a:lstStyle/>
        <a:p>
          <a:endParaRPr lang="en-US"/>
        </a:p>
      </dgm:t>
    </dgm:pt>
    <dgm:pt modelId="{C6AA9F4A-17F2-4E2C-A0EE-C5BDEAAE75E3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</a:rPr>
            <a:t>Land registration systems</a:t>
          </a:r>
          <a:endParaRPr lang="en-US" sz="1600" dirty="0"/>
        </a:p>
      </dgm:t>
    </dgm:pt>
    <dgm:pt modelId="{E4A7DFC8-6259-4151-B476-6C3A7647A230}" type="parTrans" cxnId="{AF78B1F2-41A5-41EF-87B6-B5A3EA4A4833}">
      <dgm:prSet/>
      <dgm:spPr/>
      <dgm:t>
        <a:bodyPr/>
        <a:lstStyle/>
        <a:p>
          <a:endParaRPr lang="en-US"/>
        </a:p>
      </dgm:t>
    </dgm:pt>
    <dgm:pt modelId="{7C2F9DA4-FE1A-4195-B58D-6136FF1ECB49}" type="sibTrans" cxnId="{AF78B1F2-41A5-41EF-87B6-B5A3EA4A4833}">
      <dgm:prSet/>
      <dgm:spPr/>
      <dgm:t>
        <a:bodyPr/>
        <a:lstStyle/>
        <a:p>
          <a:endParaRPr lang="en-US"/>
        </a:p>
      </dgm:t>
    </dgm:pt>
    <dgm:pt modelId="{0C4ECE28-BF27-4BB2-B0AE-23370CFE7EB9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</a:rPr>
            <a:t>Registration process in Romania</a:t>
          </a:r>
          <a:endParaRPr lang="en-US" sz="1600" dirty="0"/>
        </a:p>
      </dgm:t>
    </dgm:pt>
    <dgm:pt modelId="{2E676BE1-5744-4DA0-8E2B-36B5905B4A96}" type="parTrans" cxnId="{34D97B44-B47B-407C-A6CA-D0901F5C4257}">
      <dgm:prSet/>
      <dgm:spPr/>
      <dgm:t>
        <a:bodyPr/>
        <a:lstStyle/>
        <a:p>
          <a:endParaRPr lang="en-US"/>
        </a:p>
      </dgm:t>
    </dgm:pt>
    <dgm:pt modelId="{8841440C-F659-48C8-8187-6D5113759000}" type="sibTrans" cxnId="{34D97B44-B47B-407C-A6CA-D0901F5C4257}">
      <dgm:prSet/>
      <dgm:spPr/>
      <dgm:t>
        <a:bodyPr/>
        <a:lstStyle/>
        <a:p>
          <a:endParaRPr lang="en-US"/>
        </a:p>
      </dgm:t>
    </dgm:pt>
    <dgm:pt modelId="{6B4DE635-6492-446C-9322-20BB4519A5A1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</a:rPr>
            <a:t>National Program for </a:t>
          </a:r>
          <a:r>
            <a:rPr lang="en-US" sz="1600" b="1" i="0" dirty="0" err="1" smtClean="0">
              <a:latin typeface="Calibri" panose="020F0502020204030204" pitchFamily="34" charset="0"/>
            </a:rPr>
            <a:t>Cadastre</a:t>
          </a:r>
          <a:r>
            <a:rPr lang="en-US" sz="1600" b="1" i="0" dirty="0" smtClean="0">
              <a:latin typeface="Calibri" panose="020F0502020204030204" pitchFamily="34" charset="0"/>
            </a:rPr>
            <a:t> and Land Book</a:t>
          </a:r>
          <a:endParaRPr lang="en-US" sz="1600" dirty="0"/>
        </a:p>
      </dgm:t>
    </dgm:pt>
    <dgm:pt modelId="{E6D35FB7-227C-4D1C-8940-C40C4BD667FA}" type="parTrans" cxnId="{21A2590C-8675-4953-8F88-CF4220D7B36E}">
      <dgm:prSet/>
      <dgm:spPr/>
      <dgm:t>
        <a:bodyPr/>
        <a:lstStyle/>
        <a:p>
          <a:endParaRPr lang="en-US"/>
        </a:p>
      </dgm:t>
    </dgm:pt>
    <dgm:pt modelId="{2C0772BF-548F-40A6-A0DE-F56EE066BB78}" type="sibTrans" cxnId="{21A2590C-8675-4953-8F88-CF4220D7B36E}">
      <dgm:prSet/>
      <dgm:spPr/>
      <dgm:t>
        <a:bodyPr/>
        <a:lstStyle/>
        <a:p>
          <a:endParaRPr 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0C520-BF94-498F-A450-C0E3242272DB}" type="pres">
      <dgm:prSet presAssocID="{42D71409-67F9-455C-8C6D-716D284AAA6B}" presName="parentLin" presStyleCnt="0"/>
      <dgm:spPr/>
      <dgm:t>
        <a:bodyPr/>
        <a:lstStyle/>
        <a:p>
          <a:endParaRPr lang="en-US"/>
        </a:p>
      </dgm:t>
    </dgm:pt>
    <dgm:pt modelId="{0153AEEB-3C39-468F-9C76-6709A6657491}" type="pres">
      <dgm:prSet presAssocID="{42D71409-67F9-455C-8C6D-716D284AAA6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D31BD36-3E40-4DE3-A02C-F6D0EF1BAC7C}" type="pres">
      <dgm:prSet presAssocID="{42D71409-67F9-455C-8C6D-716D284AAA6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D7F25-9E07-44C8-BB34-0FC80D0924E8}" type="pres">
      <dgm:prSet presAssocID="{42D71409-67F9-455C-8C6D-716D284AAA6B}" presName="negativeSpace" presStyleCnt="0"/>
      <dgm:spPr/>
      <dgm:t>
        <a:bodyPr/>
        <a:lstStyle/>
        <a:p>
          <a:endParaRPr lang="en-US"/>
        </a:p>
      </dgm:t>
    </dgm:pt>
    <dgm:pt modelId="{6F30B246-7AE2-4037-9A1A-7C06243C93F2}" type="pres">
      <dgm:prSet presAssocID="{42D71409-67F9-455C-8C6D-716D284AAA6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6D07-E375-48F0-A40A-C8D84CF18331}" type="pres">
      <dgm:prSet presAssocID="{478B7D3C-9FB4-4BC6-90AC-49960560DECD}" presName="spaceBetweenRectangles" presStyleCnt="0"/>
      <dgm:spPr/>
      <dgm:t>
        <a:bodyPr/>
        <a:lstStyle/>
        <a:p>
          <a:endParaRPr lang="en-US"/>
        </a:p>
      </dgm:t>
    </dgm:pt>
    <dgm:pt modelId="{36342E37-B364-4997-A7B2-99116DE3EDCA}" type="pres">
      <dgm:prSet presAssocID="{F66099B6-DBBD-4AB0-82D2-877B80F846F7}" presName="parentLin" presStyleCnt="0"/>
      <dgm:spPr/>
      <dgm:t>
        <a:bodyPr/>
        <a:lstStyle/>
        <a:p>
          <a:endParaRPr lang="en-US"/>
        </a:p>
      </dgm:t>
    </dgm:pt>
    <dgm:pt modelId="{F11A2FC0-F288-45E2-9C49-E0236A35E219}" type="pres">
      <dgm:prSet presAssocID="{F66099B6-DBBD-4AB0-82D2-877B80F846F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210AFAB-EA6C-45AA-93D4-15B5F10DECC2}" type="pres">
      <dgm:prSet presAssocID="{F66099B6-DBBD-4AB0-82D2-877B80F846F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79892-CE4C-4FC5-AB5F-82ECA4C83F8C}" type="pres">
      <dgm:prSet presAssocID="{F66099B6-DBBD-4AB0-82D2-877B80F846F7}" presName="negativeSpace" presStyleCnt="0"/>
      <dgm:spPr/>
      <dgm:t>
        <a:bodyPr/>
        <a:lstStyle/>
        <a:p>
          <a:endParaRPr lang="en-US"/>
        </a:p>
      </dgm:t>
    </dgm:pt>
    <dgm:pt modelId="{BC156AD2-BF74-4BB0-B73A-11606965D754}" type="pres">
      <dgm:prSet presAssocID="{F66099B6-DBBD-4AB0-82D2-877B80F846F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6EF56-2C23-468C-B12E-67848C41BCEA}" type="pres">
      <dgm:prSet presAssocID="{BC531B32-9B0E-482E-BF91-65C61F17168D}" presName="spaceBetweenRectangles" presStyleCnt="0"/>
      <dgm:spPr/>
      <dgm:t>
        <a:bodyPr/>
        <a:lstStyle/>
        <a:p>
          <a:endParaRPr lang="en-US"/>
        </a:p>
      </dgm:t>
    </dgm:pt>
    <dgm:pt modelId="{5C232826-0CC9-4E95-9BD4-01BE36721377}" type="pres">
      <dgm:prSet presAssocID="{EE62A4F6-4AC4-435B-990E-81A71CE8CAC7}" presName="parentLin" presStyleCnt="0"/>
      <dgm:spPr/>
      <dgm:t>
        <a:bodyPr/>
        <a:lstStyle/>
        <a:p>
          <a:endParaRPr lang="en-US"/>
        </a:p>
      </dgm:t>
    </dgm:pt>
    <dgm:pt modelId="{D460F21A-9392-42B3-8178-574D56ADC302}" type="pres">
      <dgm:prSet presAssocID="{EE62A4F6-4AC4-435B-990E-81A71CE8CAC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063FBB6-0446-418B-96D2-25EB959E1CA8}" type="pres">
      <dgm:prSet presAssocID="{EE62A4F6-4AC4-435B-990E-81A71CE8CAC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BCAF-A932-421F-950D-F241DE91B7DC}" type="pres">
      <dgm:prSet presAssocID="{EE62A4F6-4AC4-435B-990E-81A71CE8CAC7}" presName="negativeSpace" presStyleCnt="0"/>
      <dgm:spPr/>
      <dgm:t>
        <a:bodyPr/>
        <a:lstStyle/>
        <a:p>
          <a:endParaRPr lang="en-US"/>
        </a:p>
      </dgm:t>
    </dgm:pt>
    <dgm:pt modelId="{64FE8F24-969C-48BD-8FDC-5E2AD6BBEF05}" type="pres">
      <dgm:prSet presAssocID="{EE62A4F6-4AC4-435B-990E-81A71CE8CAC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C21B-498C-4249-BF7B-52C72A1D86ED}" type="pres">
      <dgm:prSet presAssocID="{389F9A93-0231-4877-8C41-5D5B8DD7AAC0}" presName="spaceBetweenRectangles" presStyleCnt="0"/>
      <dgm:spPr/>
      <dgm:t>
        <a:bodyPr/>
        <a:lstStyle/>
        <a:p>
          <a:endParaRPr lang="en-US"/>
        </a:p>
      </dgm:t>
    </dgm:pt>
    <dgm:pt modelId="{2F8B7306-EF63-4194-A9AB-F4FF558CBD1C}" type="pres">
      <dgm:prSet presAssocID="{B6D9DE15-697B-42C2-B6A1-CE31260EED93}" presName="parentLin" presStyleCnt="0"/>
      <dgm:spPr/>
      <dgm:t>
        <a:bodyPr/>
        <a:lstStyle/>
        <a:p>
          <a:endParaRPr lang="en-US"/>
        </a:p>
      </dgm:t>
    </dgm:pt>
    <dgm:pt modelId="{30EC4A25-9850-47B5-90DF-8B285C6AE4A1}" type="pres">
      <dgm:prSet presAssocID="{B6D9DE15-697B-42C2-B6A1-CE31260EED9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909E222-84D8-4BA0-868E-E102B815009B}" type="pres">
      <dgm:prSet presAssocID="{B6D9DE15-697B-42C2-B6A1-CE31260EED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772C-06E4-4381-9C10-888861F51B99}" type="pres">
      <dgm:prSet presAssocID="{B6D9DE15-697B-42C2-B6A1-CE31260EED93}" presName="negativeSpace" presStyleCnt="0"/>
      <dgm:spPr/>
      <dgm:t>
        <a:bodyPr/>
        <a:lstStyle/>
        <a:p>
          <a:endParaRPr lang="en-US"/>
        </a:p>
      </dgm:t>
    </dgm:pt>
    <dgm:pt modelId="{A052C7EA-58FF-4879-BDB9-E423C871D117}" type="pres">
      <dgm:prSet presAssocID="{B6D9DE15-697B-42C2-B6A1-CE31260EED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DD0D1-164C-4E08-A507-2800F994F519}" type="pres">
      <dgm:prSet presAssocID="{B605B681-1ACB-4650-8600-F9223ABDDC16}" presName="spaceBetweenRectangles" presStyleCnt="0"/>
      <dgm:spPr/>
      <dgm:t>
        <a:bodyPr/>
        <a:lstStyle/>
        <a:p>
          <a:endParaRPr lang="en-US"/>
        </a:p>
      </dgm:t>
    </dgm:pt>
    <dgm:pt modelId="{5609B7F6-BE6A-410C-9D07-E2B414637DB8}" type="pres">
      <dgm:prSet presAssocID="{244CE93D-3CE9-480A-BC40-D5795AE4CC61}" presName="parentLin" presStyleCnt="0"/>
      <dgm:spPr/>
      <dgm:t>
        <a:bodyPr/>
        <a:lstStyle/>
        <a:p>
          <a:endParaRPr lang="en-US"/>
        </a:p>
      </dgm:t>
    </dgm:pt>
    <dgm:pt modelId="{19C26F7E-B058-46C2-98E2-EF140A4E98C6}" type="pres">
      <dgm:prSet presAssocID="{244CE93D-3CE9-480A-BC40-D5795AE4CC6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9604DAE-36D9-481A-B9CF-37788EAB6CFC}" type="pres">
      <dgm:prSet presAssocID="{244CE93D-3CE9-480A-BC40-D5795AE4CC6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30F2-62CF-4411-903C-BA5A7102705D}" type="pres">
      <dgm:prSet presAssocID="{244CE93D-3CE9-480A-BC40-D5795AE4CC61}" presName="negativeSpace" presStyleCnt="0"/>
      <dgm:spPr/>
      <dgm:t>
        <a:bodyPr/>
        <a:lstStyle/>
        <a:p>
          <a:endParaRPr lang="en-US"/>
        </a:p>
      </dgm:t>
    </dgm:pt>
    <dgm:pt modelId="{2A558634-44D2-4EAB-9211-44043B104B1A}" type="pres">
      <dgm:prSet presAssocID="{244CE93D-3CE9-480A-BC40-D5795AE4CC6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1BF42D-9EB7-4584-89B8-59292DB070F5}" type="presOf" srcId="{B6D9DE15-697B-42C2-B6A1-CE31260EED93}" destId="{30EC4A25-9850-47B5-90DF-8B285C6AE4A1}" srcOrd="0" destOrd="0" presId="urn:microsoft.com/office/officeart/2005/8/layout/list1"/>
    <dgm:cxn modelId="{2DD42234-E23E-4B62-BFBC-488EEFE1A670}" type="presOf" srcId="{ED10EB1C-24C5-49E8-A6D9-609FFAE5CA16}" destId="{BC156AD2-BF74-4BB0-B73A-11606965D754}" srcOrd="0" destOrd="0" presId="urn:microsoft.com/office/officeart/2005/8/layout/list1"/>
    <dgm:cxn modelId="{970293B8-099F-49B6-84C3-5CCD1CBDE35D}" type="presOf" srcId="{42D71409-67F9-455C-8C6D-716D284AAA6B}" destId="{0153AEEB-3C39-468F-9C76-6709A6657491}" srcOrd="0" destOrd="0" presId="urn:microsoft.com/office/officeart/2005/8/layout/list1"/>
    <dgm:cxn modelId="{0D4CC6ED-D596-4BD9-99A8-FC622B219EAE}" type="presOf" srcId="{EE62A4F6-4AC4-435B-990E-81A71CE8CAC7}" destId="{6063FBB6-0446-418B-96D2-25EB959E1CA8}" srcOrd="1" destOrd="0" presId="urn:microsoft.com/office/officeart/2005/8/layout/list1"/>
    <dgm:cxn modelId="{34D97B44-B47B-407C-A6CA-D0901F5C4257}" srcId="{B6D9DE15-697B-42C2-B6A1-CE31260EED93}" destId="{0C4ECE28-BF27-4BB2-B0AE-23370CFE7EB9}" srcOrd="0" destOrd="0" parTransId="{2E676BE1-5744-4DA0-8E2B-36B5905B4A96}" sibTransId="{8841440C-F659-48C8-8187-6D5113759000}"/>
    <dgm:cxn modelId="{8595EB3C-D099-471A-AF71-779A6BE508EB}" type="presOf" srcId="{42D71409-67F9-455C-8C6D-716D284AAA6B}" destId="{4D31BD36-3E40-4DE3-A02C-F6D0EF1BAC7C}" srcOrd="1" destOrd="0" presId="urn:microsoft.com/office/officeart/2005/8/layout/list1"/>
    <dgm:cxn modelId="{E2E0E331-2938-4EB2-8651-7C5EBAF97DD1}" type="presOf" srcId="{F66099B6-DBBD-4AB0-82D2-877B80F846F7}" destId="{F11A2FC0-F288-45E2-9C49-E0236A35E219}" srcOrd="0" destOrd="0" presId="urn:microsoft.com/office/officeart/2005/8/layout/list1"/>
    <dgm:cxn modelId="{17C8E5A6-ECBC-496F-9003-450D95679C26}" type="presOf" srcId="{F66099B6-DBBD-4AB0-82D2-877B80F846F7}" destId="{2210AFAB-EA6C-45AA-93D4-15B5F10DECC2}" srcOrd="1" destOrd="0" presId="urn:microsoft.com/office/officeart/2005/8/layout/list1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E9016274-33D7-4157-9C98-5F1928C03374}" type="presOf" srcId="{C6AA9F4A-17F2-4E2C-A0EE-C5BDEAAE75E3}" destId="{64FE8F24-969C-48BD-8FDC-5E2AD6BBEF05}" srcOrd="0" destOrd="0" presId="urn:microsoft.com/office/officeart/2005/8/layout/list1"/>
    <dgm:cxn modelId="{CAA0B472-B9FC-4911-AE9B-3E4CE6E27970}" srcId="{F66099B6-DBBD-4AB0-82D2-877B80F846F7}" destId="{ED10EB1C-24C5-49E8-A6D9-609FFAE5CA16}" srcOrd="0" destOrd="0" parTransId="{9DA5EE53-0855-413B-BB4E-21E423F900AC}" sibTransId="{C635BD97-903B-4454-B5AA-317F5F2A1878}"/>
    <dgm:cxn modelId="{04A160E4-E0C7-4FBD-ACF8-F1F9252684AE}" type="presOf" srcId="{0C4ECE28-BF27-4BB2-B0AE-23370CFE7EB9}" destId="{A052C7EA-58FF-4879-BDB9-E423C871D117}" srcOrd="0" destOrd="0" presId="urn:microsoft.com/office/officeart/2005/8/layout/list1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ADDC6A7F-725C-482C-938C-BEEAF69DB885}" type="presOf" srcId="{244CE93D-3CE9-480A-BC40-D5795AE4CC61}" destId="{19C26F7E-B058-46C2-98E2-EF140A4E98C6}" srcOrd="0" destOrd="0" presId="urn:microsoft.com/office/officeart/2005/8/layout/list1"/>
    <dgm:cxn modelId="{1D7C4EAE-C0B3-4949-98B2-B9914689EB97}" type="presOf" srcId="{F00985FD-8ED4-4AEF-B035-EDC342C17D75}" destId="{6F30B246-7AE2-4037-9A1A-7C06243C93F2}" srcOrd="0" destOrd="0" presId="urn:microsoft.com/office/officeart/2005/8/layout/list1"/>
    <dgm:cxn modelId="{AF78B1F2-41A5-41EF-87B6-B5A3EA4A4833}" srcId="{EE62A4F6-4AC4-435B-990E-81A71CE8CAC7}" destId="{C6AA9F4A-17F2-4E2C-A0EE-C5BDEAAE75E3}" srcOrd="0" destOrd="0" parTransId="{E4A7DFC8-6259-4151-B476-6C3A7647A230}" sibTransId="{7C2F9DA4-FE1A-4195-B58D-6136FF1ECB49}"/>
    <dgm:cxn modelId="{55D37AF2-3902-450E-B870-FAB5F4D82BBA}" srcId="{42D71409-67F9-455C-8C6D-716D284AAA6B}" destId="{F00985FD-8ED4-4AEF-B035-EDC342C17D75}" srcOrd="0" destOrd="0" parTransId="{4F2E99EF-E76F-489F-817E-DE077AD1412B}" sibTransId="{01FCF798-23E5-4F26-94C4-E1386C1189AD}"/>
    <dgm:cxn modelId="{88DFB68A-5130-4CA0-A0E2-C540E392016D}" type="presOf" srcId="{B6D9DE15-697B-42C2-B6A1-CE31260EED93}" destId="{E909E222-84D8-4BA0-868E-E102B815009B}" srcOrd="1" destOrd="0" presId="urn:microsoft.com/office/officeart/2005/8/layout/list1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93BD14FF-F47B-47B0-96E5-BE0FA892E7D5}" type="presOf" srcId="{244CE93D-3CE9-480A-BC40-D5795AE4CC61}" destId="{C9604DAE-36D9-481A-B9CF-37788EAB6CFC}" srcOrd="1" destOrd="0" presId="urn:microsoft.com/office/officeart/2005/8/layout/list1"/>
    <dgm:cxn modelId="{33DF5CD3-8FDC-4088-9AB2-7DA5B1349605}" type="presOf" srcId="{B9C32B05-62EA-407A-B21C-2310C7945705}" destId="{8E808887-1542-4040-A58F-973A0029DF0B}" srcOrd="0" destOrd="0" presId="urn:microsoft.com/office/officeart/2005/8/layout/list1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4F0CBDA1-B11C-4584-8427-7C5F5C017B96}" type="presOf" srcId="{6B4DE635-6492-446C-9322-20BB4519A5A1}" destId="{2A558634-44D2-4EAB-9211-44043B104B1A}" srcOrd="0" destOrd="0" presId="urn:microsoft.com/office/officeart/2005/8/layout/list1"/>
    <dgm:cxn modelId="{21A2590C-8675-4953-8F88-CF4220D7B36E}" srcId="{244CE93D-3CE9-480A-BC40-D5795AE4CC61}" destId="{6B4DE635-6492-446C-9322-20BB4519A5A1}" srcOrd="0" destOrd="0" parTransId="{E6D35FB7-227C-4D1C-8940-C40C4BD667FA}" sibTransId="{2C0772BF-548F-40A6-A0DE-F56EE066BB78}"/>
    <dgm:cxn modelId="{523AFB20-A8CD-4444-BA95-08F068EBC233}" type="presOf" srcId="{EE62A4F6-4AC4-435B-990E-81A71CE8CAC7}" destId="{D460F21A-9392-42B3-8178-574D56ADC302}" srcOrd="0" destOrd="0" presId="urn:microsoft.com/office/officeart/2005/8/layout/list1"/>
    <dgm:cxn modelId="{9FA39370-6171-49ED-B5E7-7A4B395B3BA2}" type="presParOf" srcId="{8E808887-1542-4040-A58F-973A0029DF0B}" destId="{2E60C520-BF94-498F-A450-C0E3242272DB}" srcOrd="0" destOrd="0" presId="urn:microsoft.com/office/officeart/2005/8/layout/list1"/>
    <dgm:cxn modelId="{833D84D1-6EBB-4D0E-829D-967F24D16E1D}" type="presParOf" srcId="{2E60C520-BF94-498F-A450-C0E3242272DB}" destId="{0153AEEB-3C39-468F-9C76-6709A6657491}" srcOrd="0" destOrd="0" presId="urn:microsoft.com/office/officeart/2005/8/layout/list1"/>
    <dgm:cxn modelId="{9D9F27BC-12B5-43F9-B607-5859EC13512C}" type="presParOf" srcId="{2E60C520-BF94-498F-A450-C0E3242272DB}" destId="{4D31BD36-3E40-4DE3-A02C-F6D0EF1BAC7C}" srcOrd="1" destOrd="0" presId="urn:microsoft.com/office/officeart/2005/8/layout/list1"/>
    <dgm:cxn modelId="{0D38881A-92D9-4F83-AE04-192E292B6B4A}" type="presParOf" srcId="{8E808887-1542-4040-A58F-973A0029DF0B}" destId="{1CED7F25-9E07-44C8-BB34-0FC80D0924E8}" srcOrd="1" destOrd="0" presId="urn:microsoft.com/office/officeart/2005/8/layout/list1"/>
    <dgm:cxn modelId="{A8AA2FAB-2A5F-4971-99B3-837C1402BB67}" type="presParOf" srcId="{8E808887-1542-4040-A58F-973A0029DF0B}" destId="{6F30B246-7AE2-4037-9A1A-7C06243C93F2}" srcOrd="2" destOrd="0" presId="urn:microsoft.com/office/officeart/2005/8/layout/list1"/>
    <dgm:cxn modelId="{3DE1A8A8-9957-4FE6-AAE3-584F2D585983}" type="presParOf" srcId="{8E808887-1542-4040-A58F-973A0029DF0B}" destId="{84156D07-E375-48F0-A40A-C8D84CF18331}" srcOrd="3" destOrd="0" presId="urn:microsoft.com/office/officeart/2005/8/layout/list1"/>
    <dgm:cxn modelId="{6FAE3498-2E66-4F0B-8B9F-98D4C9B173CC}" type="presParOf" srcId="{8E808887-1542-4040-A58F-973A0029DF0B}" destId="{36342E37-B364-4997-A7B2-99116DE3EDCA}" srcOrd="4" destOrd="0" presId="urn:microsoft.com/office/officeart/2005/8/layout/list1"/>
    <dgm:cxn modelId="{CBB93241-C9B9-459D-AB8A-22382F5CBB1A}" type="presParOf" srcId="{36342E37-B364-4997-A7B2-99116DE3EDCA}" destId="{F11A2FC0-F288-45E2-9C49-E0236A35E219}" srcOrd="0" destOrd="0" presId="urn:microsoft.com/office/officeart/2005/8/layout/list1"/>
    <dgm:cxn modelId="{6F74FCEA-FA7A-4859-AF13-7967B8FD30D1}" type="presParOf" srcId="{36342E37-B364-4997-A7B2-99116DE3EDCA}" destId="{2210AFAB-EA6C-45AA-93D4-15B5F10DECC2}" srcOrd="1" destOrd="0" presId="urn:microsoft.com/office/officeart/2005/8/layout/list1"/>
    <dgm:cxn modelId="{7F592E8D-7840-4EB6-B4DB-2D531798CA5C}" type="presParOf" srcId="{8E808887-1542-4040-A58F-973A0029DF0B}" destId="{46579892-CE4C-4FC5-AB5F-82ECA4C83F8C}" srcOrd="5" destOrd="0" presId="urn:microsoft.com/office/officeart/2005/8/layout/list1"/>
    <dgm:cxn modelId="{DAAFD360-E965-4F34-ABD5-4C4868659FFE}" type="presParOf" srcId="{8E808887-1542-4040-A58F-973A0029DF0B}" destId="{BC156AD2-BF74-4BB0-B73A-11606965D754}" srcOrd="6" destOrd="0" presId="urn:microsoft.com/office/officeart/2005/8/layout/list1"/>
    <dgm:cxn modelId="{E5E3FE67-BE3F-4371-B2C0-4FFF5C7DED0C}" type="presParOf" srcId="{8E808887-1542-4040-A58F-973A0029DF0B}" destId="{5A26EF56-2C23-468C-B12E-67848C41BCEA}" srcOrd="7" destOrd="0" presId="urn:microsoft.com/office/officeart/2005/8/layout/list1"/>
    <dgm:cxn modelId="{2CD7FBA8-1E93-4943-8AFF-10FD8143F078}" type="presParOf" srcId="{8E808887-1542-4040-A58F-973A0029DF0B}" destId="{5C232826-0CC9-4E95-9BD4-01BE36721377}" srcOrd="8" destOrd="0" presId="urn:microsoft.com/office/officeart/2005/8/layout/list1"/>
    <dgm:cxn modelId="{6BC2A47E-5C0A-4D77-800F-2E05B2E7A770}" type="presParOf" srcId="{5C232826-0CC9-4E95-9BD4-01BE36721377}" destId="{D460F21A-9392-42B3-8178-574D56ADC302}" srcOrd="0" destOrd="0" presId="urn:microsoft.com/office/officeart/2005/8/layout/list1"/>
    <dgm:cxn modelId="{2179157A-D90D-4F09-9793-02AC309D9A28}" type="presParOf" srcId="{5C232826-0CC9-4E95-9BD4-01BE36721377}" destId="{6063FBB6-0446-418B-96D2-25EB959E1CA8}" srcOrd="1" destOrd="0" presId="urn:microsoft.com/office/officeart/2005/8/layout/list1"/>
    <dgm:cxn modelId="{6F785F6F-F0F1-4058-A7B3-82383C2339A1}" type="presParOf" srcId="{8E808887-1542-4040-A58F-973A0029DF0B}" destId="{7477BCAF-A932-421F-950D-F241DE91B7DC}" srcOrd="9" destOrd="0" presId="urn:microsoft.com/office/officeart/2005/8/layout/list1"/>
    <dgm:cxn modelId="{61E8984B-663C-4226-8803-48A263B1E4F1}" type="presParOf" srcId="{8E808887-1542-4040-A58F-973A0029DF0B}" destId="{64FE8F24-969C-48BD-8FDC-5E2AD6BBEF05}" srcOrd="10" destOrd="0" presId="urn:microsoft.com/office/officeart/2005/8/layout/list1"/>
    <dgm:cxn modelId="{2549F1BF-5ED4-4291-B292-1AF88FF52B19}" type="presParOf" srcId="{8E808887-1542-4040-A58F-973A0029DF0B}" destId="{AF31C21B-498C-4249-BF7B-52C72A1D86ED}" srcOrd="11" destOrd="0" presId="urn:microsoft.com/office/officeart/2005/8/layout/list1"/>
    <dgm:cxn modelId="{A47725FA-BF9C-4759-BFCA-BD929E5B60CB}" type="presParOf" srcId="{8E808887-1542-4040-A58F-973A0029DF0B}" destId="{2F8B7306-EF63-4194-A9AB-F4FF558CBD1C}" srcOrd="12" destOrd="0" presId="urn:microsoft.com/office/officeart/2005/8/layout/list1"/>
    <dgm:cxn modelId="{AF0B24B9-6DCA-4ADF-A043-2910ECBAE0FE}" type="presParOf" srcId="{2F8B7306-EF63-4194-A9AB-F4FF558CBD1C}" destId="{30EC4A25-9850-47B5-90DF-8B285C6AE4A1}" srcOrd="0" destOrd="0" presId="urn:microsoft.com/office/officeart/2005/8/layout/list1"/>
    <dgm:cxn modelId="{49D5986A-B3B7-4163-BB0F-B5E984621987}" type="presParOf" srcId="{2F8B7306-EF63-4194-A9AB-F4FF558CBD1C}" destId="{E909E222-84D8-4BA0-868E-E102B815009B}" srcOrd="1" destOrd="0" presId="urn:microsoft.com/office/officeart/2005/8/layout/list1"/>
    <dgm:cxn modelId="{3878D234-946A-47F2-9348-D3B54C744634}" type="presParOf" srcId="{8E808887-1542-4040-A58F-973A0029DF0B}" destId="{5906772C-06E4-4381-9C10-888861F51B99}" srcOrd="13" destOrd="0" presId="urn:microsoft.com/office/officeart/2005/8/layout/list1"/>
    <dgm:cxn modelId="{6B05AE06-AD2C-43A1-AFFA-A81CD1595FB9}" type="presParOf" srcId="{8E808887-1542-4040-A58F-973A0029DF0B}" destId="{A052C7EA-58FF-4879-BDB9-E423C871D117}" srcOrd="14" destOrd="0" presId="urn:microsoft.com/office/officeart/2005/8/layout/list1"/>
    <dgm:cxn modelId="{30873397-3B8B-49D6-85C2-698C5DEE2832}" type="presParOf" srcId="{8E808887-1542-4040-A58F-973A0029DF0B}" destId="{487DD0D1-164C-4E08-A507-2800F994F519}" srcOrd="15" destOrd="0" presId="urn:microsoft.com/office/officeart/2005/8/layout/list1"/>
    <dgm:cxn modelId="{CBE59346-4691-4AFD-AF48-C9F76E683C68}" type="presParOf" srcId="{8E808887-1542-4040-A58F-973A0029DF0B}" destId="{5609B7F6-BE6A-410C-9D07-E2B414637DB8}" srcOrd="16" destOrd="0" presId="urn:microsoft.com/office/officeart/2005/8/layout/list1"/>
    <dgm:cxn modelId="{81687450-928B-4428-9446-2B848274718C}" type="presParOf" srcId="{5609B7F6-BE6A-410C-9D07-E2B414637DB8}" destId="{19C26F7E-B058-46C2-98E2-EF140A4E98C6}" srcOrd="0" destOrd="0" presId="urn:microsoft.com/office/officeart/2005/8/layout/list1"/>
    <dgm:cxn modelId="{FE07BE56-7F3B-4888-AF8C-F45D97E32D38}" type="presParOf" srcId="{5609B7F6-BE6A-410C-9D07-E2B414637DB8}" destId="{C9604DAE-36D9-481A-B9CF-37788EAB6CFC}" srcOrd="1" destOrd="0" presId="urn:microsoft.com/office/officeart/2005/8/layout/list1"/>
    <dgm:cxn modelId="{F15F3A81-C38A-4BFE-BC0E-8B978090B6E4}" type="presParOf" srcId="{8E808887-1542-4040-A58F-973A0029DF0B}" destId="{38FC30F2-62CF-4411-903C-BA5A7102705D}" srcOrd="17" destOrd="0" presId="urn:microsoft.com/office/officeart/2005/8/layout/list1"/>
    <dgm:cxn modelId="{00CDC110-4018-4256-9780-8435749A2217}" type="presParOf" srcId="{8E808887-1542-4040-A58F-973A0029DF0B}" destId="{2A558634-44D2-4EAB-9211-44043B104B1A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pPr algn="l"/>
          <a:r>
            <a:rPr lang="en-US" dirty="0" smtClean="0"/>
            <a:t>1870</a:t>
          </a:r>
          <a:endParaRPr lang="en-US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/>
      <dgm:t>
        <a:bodyPr/>
        <a:lstStyle/>
        <a:p>
          <a:pPr algn="l"/>
          <a:r>
            <a:rPr lang="en-US" dirty="0" smtClean="0"/>
            <a:t>1918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1921</a:t>
          </a:r>
          <a:endParaRPr lang="en-US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1933</a:t>
          </a:r>
          <a:endParaRPr lang="en-US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1938</a:t>
          </a:r>
          <a:endParaRPr lang="en-US" dirty="0"/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6CF284C3-4A70-4432-8F33-E75A802B3330}">
      <dgm:prSet custT="1"/>
      <dgm:spPr/>
      <dgm:t>
        <a:bodyPr/>
        <a:lstStyle/>
        <a:p>
          <a:r>
            <a:rPr lang="cs-CZ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Establishment of </a:t>
          </a:r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Romania</a:t>
          </a:r>
          <a:endParaRPr lang="en-US" sz="1400" dirty="0"/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DDCF078C-D429-4F3D-A86A-601C37333F0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First land reform (Law of 30 July) </a:t>
          </a:r>
          <a:endParaRPr lang="en-US" sz="1400" dirty="0"/>
        </a:p>
      </dgm:t>
    </dgm:pt>
    <dgm:pt modelId="{1882E0FC-22B0-4EC0-AFEA-6913C3E42D04}" type="parTrans" cxnId="{8ED196F6-6553-443C-AAB2-40F72E795577}">
      <dgm:prSet/>
      <dgm:spPr/>
      <dgm:t>
        <a:bodyPr/>
        <a:lstStyle/>
        <a:p>
          <a:endParaRPr lang="en-US"/>
        </a:p>
      </dgm:t>
    </dgm:pt>
    <dgm:pt modelId="{E265BFA4-891C-408C-98FC-08B80CC170BD}" type="sibTrans" cxnId="{8ED196F6-6553-443C-AAB2-40F72E795577}">
      <dgm:prSet/>
      <dgm:spPr/>
      <dgm:t>
        <a:bodyPr/>
        <a:lstStyle/>
        <a:p>
          <a:endParaRPr lang="en-US"/>
        </a:p>
      </dgm:t>
    </dgm:pt>
    <dgm:pt modelId="{0175455E-C54B-45D4-9F64-0589EB6B3316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First cadastral law (Law no.93)</a:t>
          </a:r>
          <a:endParaRPr lang="en-US" sz="1400" dirty="0"/>
        </a:p>
      </dgm:t>
    </dgm:pt>
    <dgm:pt modelId="{88BD4BDB-1D85-4113-AFEC-21431AF63D5F}" type="parTrans" cxnId="{C8B436FC-B783-46B4-A145-3B3B3DD3B3F9}">
      <dgm:prSet/>
      <dgm:spPr/>
      <dgm:t>
        <a:bodyPr/>
        <a:lstStyle/>
        <a:p>
          <a:endParaRPr lang="en-US"/>
        </a:p>
      </dgm:t>
    </dgm:pt>
    <dgm:pt modelId="{814ADA3B-AA89-4AB7-868E-C824585A3ABB}" type="sibTrans" cxnId="{C8B436FC-B783-46B4-A145-3B3B3DD3B3F9}">
      <dgm:prSet/>
      <dgm:spPr/>
      <dgm:t>
        <a:bodyPr/>
        <a:lstStyle/>
        <a:p>
          <a:endParaRPr lang="en-US"/>
        </a:p>
      </dgm:t>
    </dgm:pt>
    <dgm:pt modelId="{FCDCB472-5D0D-441E-9A63-91F48E5C3B9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First land registration law (Decree-Law no. 115/1938)</a:t>
          </a:r>
          <a:endParaRPr lang="en-US" sz="1400" dirty="0"/>
        </a:p>
      </dgm:t>
    </dgm:pt>
    <dgm:pt modelId="{F183F53E-B9E4-483E-BB59-E567579A1D20}" type="parTrans" cxnId="{E555CFC0-456A-41C0-853C-A5C184B6F026}">
      <dgm:prSet/>
      <dgm:spPr/>
      <dgm:t>
        <a:bodyPr/>
        <a:lstStyle/>
        <a:p>
          <a:endParaRPr lang="en-US"/>
        </a:p>
      </dgm:t>
    </dgm:pt>
    <dgm:pt modelId="{88085470-E458-46BB-9028-8CC37AAF17EF}" type="sibTrans" cxnId="{E555CFC0-456A-41C0-853C-A5C184B6F026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Land book system  introduced in Transylvania and North Bucovina</a:t>
          </a:r>
          <a:endParaRPr lang="en-US" sz="1400" dirty="0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E5E9B8DE-4CDB-4DA5-BA43-DB2D0D3F849B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1945</a:t>
          </a:r>
          <a:endParaRPr lang="en-US" dirty="0"/>
        </a:p>
      </dgm:t>
    </dgm:pt>
    <dgm:pt modelId="{B2002591-E02E-4B8F-AE60-49CB6371F43B}" type="parTrans" cxnId="{02C38C35-1896-4E1D-857C-E1A00389BD3B}">
      <dgm:prSet/>
      <dgm:spPr/>
      <dgm:t>
        <a:bodyPr/>
        <a:lstStyle/>
        <a:p>
          <a:endParaRPr lang="en-US"/>
        </a:p>
      </dgm:t>
    </dgm:pt>
    <dgm:pt modelId="{40BC80BE-6434-4975-A386-CA731E925074}" type="sibTrans" cxnId="{02C38C35-1896-4E1D-857C-E1A00389BD3B}">
      <dgm:prSet/>
      <dgm:spPr/>
      <dgm:t>
        <a:bodyPr/>
        <a:lstStyle/>
        <a:p>
          <a:endParaRPr lang="en-US"/>
        </a:p>
      </dgm:t>
    </dgm:pt>
    <dgm:pt modelId="{DF85B884-1F1F-4C51-81DA-8A5E24D39BB7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Second land reform</a:t>
          </a:r>
          <a:endParaRPr lang="en-US" sz="1400" dirty="0"/>
        </a:p>
      </dgm:t>
    </dgm:pt>
    <dgm:pt modelId="{4698D9BE-50C9-4121-A855-1B5BE51C91EA}" type="parTrans" cxnId="{7888059C-6551-4198-8E63-3C805A0E9759}">
      <dgm:prSet/>
      <dgm:spPr/>
      <dgm:t>
        <a:bodyPr/>
        <a:lstStyle/>
        <a:p>
          <a:endParaRPr lang="en-US"/>
        </a:p>
      </dgm:t>
    </dgm:pt>
    <dgm:pt modelId="{620765BD-A40E-4E64-8B86-ABCD3547B2EB}" type="sibTrans" cxnId="{7888059C-6551-4198-8E63-3C805A0E9759}">
      <dgm:prSet/>
      <dgm:spPr/>
      <dgm:t>
        <a:bodyPr/>
        <a:lstStyle/>
        <a:p>
          <a:endParaRPr lang="en-US"/>
        </a:p>
      </dgm:t>
    </dgm:pt>
    <dgm:pt modelId="{817E2251-80F8-42E0-BA31-C1A9EFB013C9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1948</a:t>
          </a:r>
          <a:endParaRPr lang="en-US" dirty="0" smtClean="0"/>
        </a:p>
      </dgm:t>
    </dgm:pt>
    <dgm:pt modelId="{76835047-525C-4CA3-974F-6F0967E5DAD2}" type="parTrans" cxnId="{FA5AF5B0-56A3-4B19-A1AF-97531D00B03A}">
      <dgm:prSet/>
      <dgm:spPr/>
      <dgm:t>
        <a:bodyPr/>
        <a:lstStyle/>
        <a:p>
          <a:endParaRPr lang="en-US"/>
        </a:p>
      </dgm:t>
    </dgm:pt>
    <dgm:pt modelId="{DA327863-B094-43B8-8FF1-4E41FCDC1955}" type="sibTrans" cxnId="{FA5AF5B0-56A3-4B19-A1AF-97531D00B03A}">
      <dgm:prSet/>
      <dgm:spPr/>
      <dgm:t>
        <a:bodyPr/>
        <a:lstStyle/>
        <a:p>
          <a:endParaRPr lang="en-US"/>
        </a:p>
      </dgm:t>
    </dgm:pt>
    <dgm:pt modelId="{21495C04-5EC7-42FE-BE74-BF10B037675D}">
      <dgm:prSet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Nationalization of properties, collectivization of land</a:t>
          </a:r>
          <a:endParaRPr lang="en-US" sz="1400" dirty="0"/>
        </a:p>
      </dgm:t>
    </dgm:pt>
    <dgm:pt modelId="{A6C9B253-C5D5-4410-A763-DF069CBC1121}" type="parTrans" cxnId="{F86673EC-B227-4DBA-AD2D-2631FFA2E149}">
      <dgm:prSet/>
      <dgm:spPr/>
      <dgm:t>
        <a:bodyPr/>
        <a:lstStyle/>
        <a:p>
          <a:endParaRPr lang="en-US"/>
        </a:p>
      </dgm:t>
    </dgm:pt>
    <dgm:pt modelId="{BC6ABF34-8ABA-419D-B531-E7DD26EE1981}" type="sibTrans" cxnId="{F86673EC-B227-4DBA-AD2D-2631FFA2E149}">
      <dgm:prSet/>
      <dgm:spPr/>
      <dgm:t>
        <a:bodyPr/>
        <a:lstStyle/>
        <a:p>
          <a:endParaRPr lang="en-US"/>
        </a:p>
      </dgm:t>
    </dgm:pt>
    <dgm:pt modelId="{55ED02AA-73B9-48C9-9AA8-7452A7BD6B1C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1960 - 1995 </a:t>
          </a:r>
          <a:endParaRPr lang="en-US" dirty="0"/>
        </a:p>
      </dgm:t>
    </dgm:pt>
    <dgm:pt modelId="{D064BE3A-AA85-4498-9595-01935C5F4777}" type="parTrans" cxnId="{76BDE5A2-6B11-44B1-A5C4-A1FC30B03E03}">
      <dgm:prSet/>
      <dgm:spPr/>
      <dgm:t>
        <a:bodyPr/>
        <a:lstStyle/>
        <a:p>
          <a:endParaRPr lang="en-US"/>
        </a:p>
      </dgm:t>
    </dgm:pt>
    <dgm:pt modelId="{32529572-2EBB-47D6-8961-C5CC6B8DA575}" type="sibTrans" cxnId="{76BDE5A2-6B11-44B1-A5C4-A1FC30B03E03}">
      <dgm:prSet/>
      <dgm:spPr/>
      <dgm:t>
        <a:bodyPr/>
        <a:lstStyle/>
        <a:p>
          <a:endParaRPr lang="en-US"/>
        </a:p>
      </dgm:t>
    </dgm:pt>
    <dgm:pt modelId="{6B43600B-6BF1-47DB-9732-05561DE7107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Land Registry managed by State Notaries</a:t>
          </a:r>
          <a:endParaRPr lang="en-US" sz="1400" dirty="0"/>
        </a:p>
      </dgm:t>
    </dgm:pt>
    <dgm:pt modelId="{B4920F11-E8B6-43B6-9B6B-B5ECAB21B663}" type="parTrans" cxnId="{606EDBEA-1999-49C4-BD1C-E722A0B05D94}">
      <dgm:prSet/>
      <dgm:spPr/>
      <dgm:t>
        <a:bodyPr/>
        <a:lstStyle/>
        <a:p>
          <a:endParaRPr lang="en-US"/>
        </a:p>
      </dgm:t>
    </dgm:pt>
    <dgm:pt modelId="{1784109F-C3DB-4398-8152-373CBB744627}" type="sibTrans" cxnId="{606EDBEA-1999-49C4-BD1C-E722A0B05D94}">
      <dgm:prSet/>
      <dgm:spPr/>
      <dgm:t>
        <a:bodyPr/>
        <a:lstStyle/>
        <a:p>
          <a:endParaRPr lang="en-US"/>
        </a:p>
      </dgm:t>
    </dgm:pt>
    <dgm:pt modelId="{0D6ED99C-41EA-4C84-B352-4B486D590AEC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1989</a:t>
          </a:r>
          <a:endParaRPr lang="en-US" dirty="0"/>
        </a:p>
      </dgm:t>
    </dgm:pt>
    <dgm:pt modelId="{21D5F697-D8DA-4039-A357-BF3216171A9A}" type="parTrans" cxnId="{6F9F604F-815A-4A23-A900-A592525E6ACE}">
      <dgm:prSet/>
      <dgm:spPr/>
      <dgm:t>
        <a:bodyPr/>
        <a:lstStyle/>
        <a:p>
          <a:endParaRPr lang="en-US"/>
        </a:p>
      </dgm:t>
    </dgm:pt>
    <dgm:pt modelId="{B1D43110-0448-4A2E-968C-C7FDE58BABB3}" type="sibTrans" cxnId="{6F9F604F-815A-4A23-A900-A592525E6ACE}">
      <dgm:prSet/>
      <dgm:spPr/>
      <dgm:t>
        <a:bodyPr/>
        <a:lstStyle/>
        <a:p>
          <a:endParaRPr lang="en-US"/>
        </a:p>
      </dgm:t>
    </dgm:pt>
    <dgm:pt modelId="{2E09CFF3-C4AF-46CC-9BA4-B71E7B03E96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New political regime starts in Romania </a:t>
          </a:r>
          <a:endParaRPr lang="en-US" sz="1400" dirty="0"/>
        </a:p>
      </dgm:t>
    </dgm:pt>
    <dgm:pt modelId="{C795F818-69A8-4182-9FD9-3698866AB1C0}" type="parTrans" cxnId="{26A1B217-3766-4A1B-BA7D-8BE42B77AC67}">
      <dgm:prSet/>
      <dgm:spPr/>
      <dgm:t>
        <a:bodyPr/>
        <a:lstStyle/>
        <a:p>
          <a:endParaRPr lang="en-US"/>
        </a:p>
      </dgm:t>
    </dgm:pt>
    <dgm:pt modelId="{09F152A6-501A-4710-9787-D5F843C781B8}" type="sibTrans" cxnId="{26A1B217-3766-4A1B-BA7D-8BE42B77AC67}">
      <dgm:prSet/>
      <dgm:spPr/>
      <dgm:t>
        <a:bodyPr/>
        <a:lstStyle/>
        <a:p>
          <a:endParaRPr lang="en-US"/>
        </a:p>
      </dgm:t>
    </dgm:pt>
    <dgm:pt modelId="{027D6BF3-879B-41FD-A475-070470B7ED3D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1991</a:t>
          </a:r>
          <a:endParaRPr lang="en-US" dirty="0"/>
        </a:p>
      </dgm:t>
    </dgm:pt>
    <dgm:pt modelId="{5F796D48-A344-4F0E-B65F-5837ECF7E4CC}" type="parTrans" cxnId="{39C9F8D7-73AD-4D92-A88D-FDE1BB5D1CAD}">
      <dgm:prSet/>
      <dgm:spPr/>
      <dgm:t>
        <a:bodyPr/>
        <a:lstStyle/>
        <a:p>
          <a:endParaRPr lang="en-US"/>
        </a:p>
      </dgm:t>
    </dgm:pt>
    <dgm:pt modelId="{42FC335E-037B-4987-88A6-6CC5490CA243}" type="sibTrans" cxnId="{39C9F8D7-73AD-4D92-A88D-FDE1BB5D1CAD}">
      <dgm:prSet/>
      <dgm:spPr/>
      <dgm:t>
        <a:bodyPr/>
        <a:lstStyle/>
        <a:p>
          <a:endParaRPr lang="en-US"/>
        </a:p>
      </dgm:t>
    </dgm:pt>
    <dgm:pt modelId="{12CA7AF6-3BD3-4066-9AA8-865BF422324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Third land reform</a:t>
          </a:r>
          <a:r>
            <a:rPr lang="cs-CZ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for restitution laws (Law no 18)</a:t>
          </a:r>
          <a:endParaRPr lang="en-US" sz="1400" dirty="0"/>
        </a:p>
      </dgm:t>
    </dgm:pt>
    <dgm:pt modelId="{78F8D590-0054-4890-AA23-7E7EB05B4B80}" type="parTrans" cxnId="{E6D513E4-5ED9-41E2-A246-3D20FB1DA975}">
      <dgm:prSet/>
      <dgm:spPr/>
      <dgm:t>
        <a:bodyPr/>
        <a:lstStyle/>
        <a:p>
          <a:endParaRPr lang="en-US"/>
        </a:p>
      </dgm:t>
    </dgm:pt>
    <dgm:pt modelId="{1C1CD992-27E8-46BD-8C50-59147E6B6AC1}" type="sibTrans" cxnId="{E6D513E4-5ED9-41E2-A246-3D20FB1DA975}">
      <dgm:prSet/>
      <dgm:spPr/>
      <dgm:t>
        <a:bodyPr/>
        <a:lstStyle/>
        <a:p>
          <a:endParaRPr lang="en-US"/>
        </a:p>
      </dgm:t>
    </dgm:pt>
    <dgm:pt modelId="{AF827F56-B5C1-457A-90B5-EB72C5E8B793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1995</a:t>
          </a:r>
          <a:endParaRPr lang="en-US" dirty="0"/>
        </a:p>
      </dgm:t>
    </dgm:pt>
    <dgm:pt modelId="{6A018100-6D8A-452C-915B-5E9CB95D746E}" type="parTrans" cxnId="{8DC12A0E-9258-4551-BB04-3D04B49D5A78}">
      <dgm:prSet/>
      <dgm:spPr/>
      <dgm:t>
        <a:bodyPr/>
        <a:lstStyle/>
        <a:p>
          <a:endParaRPr lang="en-US"/>
        </a:p>
      </dgm:t>
    </dgm:pt>
    <dgm:pt modelId="{0A9382EE-0F66-4599-BE03-BDB216A66552}" type="sibTrans" cxnId="{8DC12A0E-9258-4551-BB04-3D04B49D5A78}">
      <dgm:prSet/>
      <dgm:spPr/>
      <dgm:t>
        <a:bodyPr/>
        <a:lstStyle/>
        <a:p>
          <a:endParaRPr lang="en-US"/>
        </a:p>
      </dgm:t>
    </dgm:pt>
    <dgm:pt modelId="{C4A8AB51-E7FE-45A9-B611-AAB65951402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Land Registry transferred to local courts</a:t>
          </a:r>
          <a:endParaRPr lang="en-US" sz="1400" dirty="0"/>
        </a:p>
      </dgm:t>
    </dgm:pt>
    <dgm:pt modelId="{64084D7F-3753-40F3-AC35-9D9526FACECA}" type="parTrans" cxnId="{A039BF32-714A-497B-B23A-196BA88F5296}">
      <dgm:prSet/>
      <dgm:spPr/>
      <dgm:t>
        <a:bodyPr/>
        <a:lstStyle/>
        <a:p>
          <a:endParaRPr lang="en-US"/>
        </a:p>
      </dgm:t>
    </dgm:pt>
    <dgm:pt modelId="{8C215D84-F0EF-4937-89AD-A23D123F48C3}" type="sibTrans" cxnId="{A039BF32-714A-497B-B23A-196BA88F5296}">
      <dgm:prSet/>
      <dgm:spPr/>
      <dgm:t>
        <a:bodyPr/>
        <a:lstStyle/>
        <a:p>
          <a:endParaRPr lang="en-US"/>
        </a:p>
      </dgm:t>
    </dgm:pt>
    <dgm:pt modelId="{948EE15D-269A-4444-BEEB-6F59EE4EEF40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1996</a:t>
          </a:r>
          <a:endParaRPr lang="en-US" dirty="0"/>
        </a:p>
      </dgm:t>
    </dgm:pt>
    <dgm:pt modelId="{18BBE70B-AEAA-415F-9562-576F2F3AEF74}" type="parTrans" cxnId="{7A48A345-76F1-4DD5-BE08-137A04695D64}">
      <dgm:prSet/>
      <dgm:spPr/>
      <dgm:t>
        <a:bodyPr/>
        <a:lstStyle/>
        <a:p>
          <a:endParaRPr lang="en-US"/>
        </a:p>
      </dgm:t>
    </dgm:pt>
    <dgm:pt modelId="{DEA02CA6-6659-47E2-BC20-530C3999D2E7}" type="sibTrans" cxnId="{7A48A345-76F1-4DD5-BE08-137A04695D64}">
      <dgm:prSet/>
      <dgm:spPr/>
      <dgm:t>
        <a:bodyPr/>
        <a:lstStyle/>
        <a:p>
          <a:endParaRPr lang="en-US"/>
        </a:p>
      </dgm:t>
    </dgm:pt>
    <dgm:pt modelId="{1432693A-E06B-4344-984F-F8F48425376F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New Law on </a:t>
          </a:r>
          <a:r>
            <a:rPr lang="en-US" sz="1400" b="1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and land registration (Law no.7/1996)</a:t>
          </a:r>
          <a:endParaRPr lang="en-US" sz="1400" dirty="0"/>
        </a:p>
      </dgm:t>
    </dgm:pt>
    <dgm:pt modelId="{D521DA30-012E-4B34-9F7C-2B8B1A7F5A2D}" type="parTrans" cxnId="{C99A583E-1BCB-4C7A-B310-C9C49954B955}">
      <dgm:prSet/>
      <dgm:spPr/>
      <dgm:t>
        <a:bodyPr/>
        <a:lstStyle/>
        <a:p>
          <a:endParaRPr lang="en-US"/>
        </a:p>
      </dgm:t>
    </dgm:pt>
    <dgm:pt modelId="{787E82BC-391E-429A-8FE8-F943AFE0981D}" type="sibTrans" cxnId="{C99A583E-1BCB-4C7A-B310-C9C49954B955}">
      <dgm:prSet/>
      <dgm:spPr/>
      <dgm:t>
        <a:bodyPr/>
        <a:lstStyle/>
        <a:p>
          <a:endParaRPr lang="en-US"/>
        </a:p>
      </dgm:t>
    </dgm:pt>
    <dgm:pt modelId="{490F040A-537A-4F55-8B81-BCF35BCAF0DC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2004</a:t>
          </a:r>
          <a:endParaRPr lang="en-US" dirty="0"/>
        </a:p>
      </dgm:t>
    </dgm:pt>
    <dgm:pt modelId="{C137B71A-7ED5-4CA8-9CC7-8CDD1BDBAC6C}" type="parTrans" cxnId="{FD6C71CB-5655-4BDB-AE90-AA3B96AE6352}">
      <dgm:prSet/>
      <dgm:spPr/>
      <dgm:t>
        <a:bodyPr/>
        <a:lstStyle/>
        <a:p>
          <a:endParaRPr lang="en-US"/>
        </a:p>
      </dgm:t>
    </dgm:pt>
    <dgm:pt modelId="{F27212DC-B7F5-43ED-A921-F46DF763E34E}" type="sibTrans" cxnId="{FD6C71CB-5655-4BDB-AE90-AA3B96AE6352}">
      <dgm:prSet/>
      <dgm:spPr/>
      <dgm:t>
        <a:bodyPr/>
        <a:lstStyle/>
        <a:p>
          <a:endParaRPr lang="en-US"/>
        </a:p>
      </dgm:t>
    </dgm:pt>
    <dgm:pt modelId="{D01575F3-02AB-4436-A981-10700EFCC87E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and land book in a single Agency:</a:t>
          </a:r>
          <a:endParaRPr lang="en-US" sz="1400" dirty="0">
            <a:solidFill>
              <a:srgbClr val="FF0000"/>
            </a:solidFill>
          </a:endParaRPr>
        </a:p>
      </dgm:t>
    </dgm:pt>
    <dgm:pt modelId="{1F8204DD-41BB-48E9-9E94-71773389115B}" type="parTrans" cxnId="{2C1A81FC-4B3A-4F57-AFC8-5665870F4312}">
      <dgm:prSet/>
      <dgm:spPr/>
      <dgm:t>
        <a:bodyPr/>
        <a:lstStyle/>
        <a:p>
          <a:endParaRPr lang="en-US"/>
        </a:p>
      </dgm:t>
    </dgm:pt>
    <dgm:pt modelId="{94661AE2-D479-46F2-A504-CE06C14B6F34}" type="sibTrans" cxnId="{2C1A81FC-4B3A-4F57-AFC8-5665870F4312}">
      <dgm:prSet/>
      <dgm:spPr/>
      <dgm:t>
        <a:bodyPr/>
        <a:lstStyle/>
        <a:p>
          <a:endParaRPr lang="en-US"/>
        </a:p>
      </dgm:t>
    </dgm:pt>
    <dgm:pt modelId="{916267AA-4A39-4ADC-93B7-3D217075F5DD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A2FDBA-F55F-4832-9A52-5246E19C6506}" type="pres">
      <dgm:prSet presAssocID="{42D71409-67F9-455C-8C6D-716D284AAA6B}" presName="linNode" presStyleCnt="0"/>
      <dgm:spPr/>
      <dgm:t>
        <a:bodyPr/>
        <a:lstStyle/>
        <a:p>
          <a:endParaRPr lang="en-US"/>
        </a:p>
      </dgm:t>
    </dgm:pt>
    <dgm:pt modelId="{9AB51666-48FF-4F20-8A98-26B73854CE32}" type="pres">
      <dgm:prSet presAssocID="{42D71409-67F9-455C-8C6D-716D284AAA6B}" presName="parentText" presStyleLbl="node1" presStyleIdx="0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7C653-681F-4ECF-B010-9E292AA1AF6F}" type="pres">
      <dgm:prSet presAssocID="{42D71409-67F9-455C-8C6D-716D284AAA6B}" presName="descendantText" presStyleLbl="alignAccFollowNode1" presStyleIdx="0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BDA52-CDE3-4472-B330-750D4802F3D0}" type="pres">
      <dgm:prSet presAssocID="{478B7D3C-9FB4-4BC6-90AC-49960560DECD}" presName="sp" presStyleCnt="0"/>
      <dgm:spPr/>
      <dgm:t>
        <a:bodyPr/>
        <a:lstStyle/>
        <a:p>
          <a:endParaRPr lang="en-US"/>
        </a:p>
      </dgm:t>
    </dgm:pt>
    <dgm:pt modelId="{359F22C4-9892-4484-9677-F3CA99241DDE}" type="pres">
      <dgm:prSet presAssocID="{F66099B6-DBBD-4AB0-82D2-877B80F846F7}" presName="linNode" presStyleCnt="0"/>
      <dgm:spPr/>
      <dgm:t>
        <a:bodyPr/>
        <a:lstStyle/>
        <a:p>
          <a:endParaRPr lang="en-US"/>
        </a:p>
      </dgm:t>
    </dgm:pt>
    <dgm:pt modelId="{0F827D5D-7F21-4BEF-A102-47C64E91352C}" type="pres">
      <dgm:prSet presAssocID="{F66099B6-DBBD-4AB0-82D2-877B80F846F7}" presName="parentText" presStyleLbl="node1" presStyleIdx="1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496D8-89A4-49F1-B591-96EE4F6C6E14}" type="pres">
      <dgm:prSet presAssocID="{F66099B6-DBBD-4AB0-82D2-877B80F846F7}" presName="descendantText" presStyleLbl="alignAccFollowNode1" presStyleIdx="1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3DA91-5335-4664-9C95-D4ECC3AF06A7}" type="pres">
      <dgm:prSet presAssocID="{BC531B32-9B0E-482E-BF91-65C61F17168D}" presName="sp" presStyleCnt="0"/>
      <dgm:spPr/>
      <dgm:t>
        <a:bodyPr/>
        <a:lstStyle/>
        <a:p>
          <a:endParaRPr lang="en-US"/>
        </a:p>
      </dgm:t>
    </dgm:pt>
    <dgm:pt modelId="{B35CB561-A6FC-4BDF-B187-2515CA365B75}" type="pres">
      <dgm:prSet presAssocID="{EE62A4F6-4AC4-435B-990E-81A71CE8CAC7}" presName="linNode" presStyleCnt="0"/>
      <dgm:spPr/>
      <dgm:t>
        <a:bodyPr/>
        <a:lstStyle/>
        <a:p>
          <a:endParaRPr lang="en-US"/>
        </a:p>
      </dgm:t>
    </dgm:pt>
    <dgm:pt modelId="{05987F72-554B-4E59-8821-222F2010FE24}" type="pres">
      <dgm:prSet presAssocID="{EE62A4F6-4AC4-435B-990E-81A71CE8CAC7}" presName="parentText" presStyleLbl="node1" presStyleIdx="2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FB3D2-9B4E-4889-946B-F6D475ACE6C1}" type="pres">
      <dgm:prSet presAssocID="{EE62A4F6-4AC4-435B-990E-81A71CE8CAC7}" presName="descendantText" presStyleLbl="alignAccFollowNode1" presStyleIdx="2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60D3C-4F1A-4934-9572-FE1AACE845A9}" type="pres">
      <dgm:prSet presAssocID="{389F9A93-0231-4877-8C41-5D5B8DD7AAC0}" presName="sp" presStyleCnt="0"/>
      <dgm:spPr/>
      <dgm:t>
        <a:bodyPr/>
        <a:lstStyle/>
        <a:p>
          <a:endParaRPr lang="en-US"/>
        </a:p>
      </dgm:t>
    </dgm:pt>
    <dgm:pt modelId="{AD0FD89C-C742-4F64-8D61-99BBA2D524B9}" type="pres">
      <dgm:prSet presAssocID="{B6D9DE15-697B-42C2-B6A1-CE31260EED93}" presName="linNode" presStyleCnt="0"/>
      <dgm:spPr/>
      <dgm:t>
        <a:bodyPr/>
        <a:lstStyle/>
        <a:p>
          <a:endParaRPr lang="en-US"/>
        </a:p>
      </dgm:t>
    </dgm:pt>
    <dgm:pt modelId="{B77ED579-1174-4833-A02C-24E1C924A899}" type="pres">
      <dgm:prSet presAssocID="{B6D9DE15-697B-42C2-B6A1-CE31260EED93}" presName="parentText" presStyleLbl="node1" presStyleIdx="3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2FB88-F4A6-4733-BBD6-FCCD74C804B9}" type="pres">
      <dgm:prSet presAssocID="{B6D9DE15-697B-42C2-B6A1-CE31260EED93}" presName="descendantText" presStyleLbl="alignAccFollowNode1" presStyleIdx="3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6B9B9-82C4-46EE-8E00-2778D730DF38}" type="pres">
      <dgm:prSet presAssocID="{B605B681-1ACB-4650-8600-F9223ABDDC16}" presName="sp" presStyleCnt="0"/>
      <dgm:spPr/>
      <dgm:t>
        <a:bodyPr/>
        <a:lstStyle/>
        <a:p>
          <a:endParaRPr lang="en-US"/>
        </a:p>
      </dgm:t>
    </dgm:pt>
    <dgm:pt modelId="{2FE588C9-E69E-49F0-8DFC-DF3A448B94FA}" type="pres">
      <dgm:prSet presAssocID="{244CE93D-3CE9-480A-BC40-D5795AE4CC61}" presName="linNode" presStyleCnt="0"/>
      <dgm:spPr/>
      <dgm:t>
        <a:bodyPr/>
        <a:lstStyle/>
        <a:p>
          <a:endParaRPr lang="en-US"/>
        </a:p>
      </dgm:t>
    </dgm:pt>
    <dgm:pt modelId="{94569F91-208B-4BDC-8751-A9895D45EAF8}" type="pres">
      <dgm:prSet presAssocID="{244CE93D-3CE9-480A-BC40-D5795AE4CC61}" presName="parentText" presStyleLbl="node1" presStyleIdx="4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0E709-DF12-4A8F-ADF3-337F9DA08A67}" type="pres">
      <dgm:prSet presAssocID="{244CE93D-3CE9-480A-BC40-D5795AE4CC61}" presName="descendantText" presStyleLbl="alignAccFollowNode1" presStyleIdx="4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21E61-6DA8-4B60-B27B-2F59EDF10044}" type="pres">
      <dgm:prSet presAssocID="{AA2C577D-A278-4959-857E-CDA154440386}" presName="sp" presStyleCnt="0"/>
      <dgm:spPr/>
    </dgm:pt>
    <dgm:pt modelId="{5CA3DB02-013D-4FB3-9F2D-90AAB069B63E}" type="pres">
      <dgm:prSet presAssocID="{E5E9B8DE-4CDB-4DA5-BA43-DB2D0D3F849B}" presName="linNode" presStyleCnt="0"/>
      <dgm:spPr/>
    </dgm:pt>
    <dgm:pt modelId="{7E622231-FFC7-4670-8718-8DDF76A445DF}" type="pres">
      <dgm:prSet presAssocID="{E5E9B8DE-4CDB-4DA5-BA43-DB2D0D3F849B}" presName="parentText" presStyleLbl="node1" presStyleIdx="5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391B0-C012-42D8-943F-A13F7B75A46A}" type="pres">
      <dgm:prSet presAssocID="{E5E9B8DE-4CDB-4DA5-BA43-DB2D0D3F849B}" presName="descendantText" presStyleLbl="alignAccFollowNode1" presStyleIdx="5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3C498-B941-402D-8953-B2E67879A87E}" type="pres">
      <dgm:prSet presAssocID="{40BC80BE-6434-4975-A386-CA731E925074}" presName="sp" presStyleCnt="0"/>
      <dgm:spPr/>
    </dgm:pt>
    <dgm:pt modelId="{F7D124C8-D85D-4395-A8F8-4D5B1F4F7F90}" type="pres">
      <dgm:prSet presAssocID="{817E2251-80F8-42E0-BA31-C1A9EFB013C9}" presName="linNode" presStyleCnt="0"/>
      <dgm:spPr/>
    </dgm:pt>
    <dgm:pt modelId="{A661A30F-1F71-4501-9D99-C1E1F65FF9EF}" type="pres">
      <dgm:prSet presAssocID="{817E2251-80F8-42E0-BA31-C1A9EFB013C9}" presName="parentText" presStyleLbl="node1" presStyleIdx="6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12F6-7BEF-4C58-9B70-78D4E81F07EC}" type="pres">
      <dgm:prSet presAssocID="{817E2251-80F8-42E0-BA31-C1A9EFB013C9}" presName="descendantText" presStyleLbl="alignAccFollowNode1" presStyleIdx="6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2044A-C6B4-4BB9-AB75-FAA9F886C624}" type="pres">
      <dgm:prSet presAssocID="{DA327863-B094-43B8-8FF1-4E41FCDC1955}" presName="sp" presStyleCnt="0"/>
      <dgm:spPr/>
    </dgm:pt>
    <dgm:pt modelId="{CAC2D7F1-B3A9-4E0A-91D6-2DDE3E3AC411}" type="pres">
      <dgm:prSet presAssocID="{55ED02AA-73B9-48C9-9AA8-7452A7BD6B1C}" presName="linNode" presStyleCnt="0"/>
      <dgm:spPr/>
    </dgm:pt>
    <dgm:pt modelId="{9D67752C-72D6-4FF2-8AF8-C0D7D0EB23A6}" type="pres">
      <dgm:prSet presAssocID="{55ED02AA-73B9-48C9-9AA8-7452A7BD6B1C}" presName="parentText" presStyleLbl="node1" presStyleIdx="7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CE306-29E7-44BD-B5DC-DEB7169176E1}" type="pres">
      <dgm:prSet presAssocID="{55ED02AA-73B9-48C9-9AA8-7452A7BD6B1C}" presName="descendantText" presStyleLbl="alignAccFollowNode1" presStyleIdx="7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6F174-E40C-4219-9EE4-4EA14AE33E56}" type="pres">
      <dgm:prSet presAssocID="{32529572-2EBB-47D6-8961-C5CC6B8DA575}" presName="sp" presStyleCnt="0"/>
      <dgm:spPr/>
    </dgm:pt>
    <dgm:pt modelId="{BD7CF8CC-1EC8-4934-A9A7-85812249387B}" type="pres">
      <dgm:prSet presAssocID="{0D6ED99C-41EA-4C84-B352-4B486D590AEC}" presName="linNode" presStyleCnt="0"/>
      <dgm:spPr/>
    </dgm:pt>
    <dgm:pt modelId="{674760BD-98C6-4157-8036-3E2D3DFFC484}" type="pres">
      <dgm:prSet presAssocID="{0D6ED99C-41EA-4C84-B352-4B486D590AEC}" presName="parentText" presStyleLbl="node1" presStyleIdx="8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B16F1-C385-4E07-B8E4-89E28479C74E}" type="pres">
      <dgm:prSet presAssocID="{0D6ED99C-41EA-4C84-B352-4B486D590AEC}" presName="descendantText" presStyleLbl="alignAccFollowNode1" presStyleIdx="8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4FEFF-9EFD-4C52-83AE-A762214C4231}" type="pres">
      <dgm:prSet presAssocID="{B1D43110-0448-4A2E-968C-C7FDE58BABB3}" presName="sp" presStyleCnt="0"/>
      <dgm:spPr/>
    </dgm:pt>
    <dgm:pt modelId="{EB2935D3-A16B-48DC-A3D0-BF0F84C581CD}" type="pres">
      <dgm:prSet presAssocID="{027D6BF3-879B-41FD-A475-070470B7ED3D}" presName="linNode" presStyleCnt="0"/>
      <dgm:spPr/>
    </dgm:pt>
    <dgm:pt modelId="{521D6D23-8756-44C6-B783-5B817D23AEF8}" type="pres">
      <dgm:prSet presAssocID="{027D6BF3-879B-41FD-A475-070470B7ED3D}" presName="parentText" presStyleLbl="node1" presStyleIdx="9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3FDD6-A79B-44BE-A31A-D952BC86E61B}" type="pres">
      <dgm:prSet presAssocID="{027D6BF3-879B-41FD-A475-070470B7ED3D}" presName="descendantText" presStyleLbl="alignAccFollowNode1" presStyleIdx="9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BA8CD-1BB7-4CF0-87DC-DC14B4B208A0}" type="pres">
      <dgm:prSet presAssocID="{42FC335E-037B-4987-88A6-6CC5490CA243}" presName="sp" presStyleCnt="0"/>
      <dgm:spPr/>
    </dgm:pt>
    <dgm:pt modelId="{47135E6A-AEFB-45F7-9A0E-A654F3B31738}" type="pres">
      <dgm:prSet presAssocID="{AF827F56-B5C1-457A-90B5-EB72C5E8B793}" presName="linNode" presStyleCnt="0"/>
      <dgm:spPr/>
    </dgm:pt>
    <dgm:pt modelId="{3965B559-74CB-4E60-8213-2E5F2DB2C3B8}" type="pres">
      <dgm:prSet presAssocID="{AF827F56-B5C1-457A-90B5-EB72C5E8B793}" presName="parentText" presStyleLbl="node1" presStyleIdx="10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49F71-5DEF-4F9E-A45A-CB92DBA18F23}" type="pres">
      <dgm:prSet presAssocID="{AF827F56-B5C1-457A-90B5-EB72C5E8B793}" presName="descendantText" presStyleLbl="alignAccFollowNode1" presStyleIdx="10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3AEE5-736C-40E3-A1A2-AF1EF64A9C9E}" type="pres">
      <dgm:prSet presAssocID="{0A9382EE-0F66-4599-BE03-BDB216A66552}" presName="sp" presStyleCnt="0"/>
      <dgm:spPr/>
    </dgm:pt>
    <dgm:pt modelId="{01852526-3D94-4322-B005-5FF14B16E18F}" type="pres">
      <dgm:prSet presAssocID="{948EE15D-269A-4444-BEEB-6F59EE4EEF40}" presName="linNode" presStyleCnt="0"/>
      <dgm:spPr/>
    </dgm:pt>
    <dgm:pt modelId="{80F4AA47-AF1B-4992-AFC8-4E83EF3469A7}" type="pres">
      <dgm:prSet presAssocID="{948EE15D-269A-4444-BEEB-6F59EE4EEF40}" presName="parentText" presStyleLbl="node1" presStyleIdx="11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0A6B1-DB43-4F01-BB7E-61FEB1BBC81F}" type="pres">
      <dgm:prSet presAssocID="{948EE15D-269A-4444-BEEB-6F59EE4EEF40}" presName="descendantText" presStyleLbl="alignAccFollowNode1" presStyleIdx="11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E3EEC-A94F-4F39-A6C1-278DAF0E0788}" type="pres">
      <dgm:prSet presAssocID="{DEA02CA6-6659-47E2-BC20-530C3999D2E7}" presName="sp" presStyleCnt="0"/>
      <dgm:spPr/>
    </dgm:pt>
    <dgm:pt modelId="{ADCF82AC-6053-4BDA-A6CD-FC8E22700091}" type="pres">
      <dgm:prSet presAssocID="{490F040A-537A-4F55-8B81-BCF35BCAF0DC}" presName="linNode" presStyleCnt="0"/>
      <dgm:spPr/>
    </dgm:pt>
    <dgm:pt modelId="{89012066-B11F-4658-BA8C-11E6D9CC31EC}" type="pres">
      <dgm:prSet presAssocID="{490F040A-537A-4F55-8B81-BCF35BCAF0DC}" presName="parentText" presStyleLbl="node1" presStyleIdx="12" presStyleCnt="13" custScaleX="52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90EBA-F677-4418-BBA2-E60CD9CAAB05}" type="pres">
      <dgm:prSet presAssocID="{490F040A-537A-4F55-8B81-BCF35BCAF0DC}" presName="descendantText" presStyleLbl="alignAccFollowNode1" presStyleIdx="12" presStyleCnt="13" custScaleX="119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82661-7D80-4EF9-AB51-0523711743D0}" type="presOf" srcId="{B6D9DE15-697B-42C2-B6A1-CE31260EED93}" destId="{B77ED579-1174-4833-A02C-24E1C924A899}" srcOrd="0" destOrd="0" presId="urn:microsoft.com/office/officeart/2005/8/layout/vList5"/>
    <dgm:cxn modelId="{E3166A32-1A4D-4D2F-9C78-000E3FAE00C6}" type="presOf" srcId="{12CA7AF6-3BD3-4066-9AA8-865BF422324B}" destId="{8E73FDD6-A79B-44BE-A31A-D952BC86E61B}" srcOrd="0" destOrd="0" presId="urn:microsoft.com/office/officeart/2005/8/layout/vList5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FEE52FA6-C171-441B-9E14-110E9FCD5A6A}" type="presOf" srcId="{027D6BF3-879B-41FD-A475-070470B7ED3D}" destId="{521D6D23-8756-44C6-B783-5B817D23AEF8}" srcOrd="0" destOrd="0" presId="urn:microsoft.com/office/officeart/2005/8/layout/vList5"/>
    <dgm:cxn modelId="{02C38C35-1896-4E1D-857C-E1A00389BD3B}" srcId="{B9C32B05-62EA-407A-B21C-2310C7945705}" destId="{E5E9B8DE-4CDB-4DA5-BA43-DB2D0D3F849B}" srcOrd="5" destOrd="0" parTransId="{B2002591-E02E-4B8F-AE60-49CB6371F43B}" sibTransId="{40BC80BE-6434-4975-A386-CA731E925074}"/>
    <dgm:cxn modelId="{39264531-AD6B-4BD5-B3B9-4E75B4E0C4E2}" type="presOf" srcId="{DF85B884-1F1F-4C51-81DA-8A5E24D39BB7}" destId="{B45391B0-C012-42D8-943F-A13F7B75A46A}" srcOrd="0" destOrd="0" presId="urn:microsoft.com/office/officeart/2005/8/layout/vList5"/>
    <dgm:cxn modelId="{888DD465-221F-4766-AD1E-6784E0790FE3}" type="presOf" srcId="{DDCF078C-D429-4F3D-A86A-601C37333F0E}" destId="{CA9FB3D2-9B4E-4889-946B-F6D475ACE6C1}" srcOrd="0" destOrd="0" presId="urn:microsoft.com/office/officeart/2005/8/layout/vList5"/>
    <dgm:cxn modelId="{F9D5A110-A6FB-458D-97BA-91A4EF08B995}" type="presOf" srcId="{948EE15D-269A-4444-BEEB-6F59EE4EEF40}" destId="{80F4AA47-AF1B-4992-AFC8-4E83EF3469A7}" srcOrd="0" destOrd="0" presId="urn:microsoft.com/office/officeart/2005/8/layout/vList5"/>
    <dgm:cxn modelId="{C99A583E-1BCB-4C7A-B310-C9C49954B955}" srcId="{948EE15D-269A-4444-BEEB-6F59EE4EEF40}" destId="{1432693A-E06B-4344-984F-F8F48425376F}" srcOrd="0" destOrd="0" parTransId="{D521DA30-012E-4B34-9F7C-2B8B1A7F5A2D}" sibTransId="{787E82BC-391E-429A-8FE8-F943AFE0981D}"/>
    <dgm:cxn modelId="{4D85FB78-31A8-4F84-A605-A16B392F4E51}" type="presOf" srcId="{6B43600B-6BF1-47DB-9732-05561DE7107A}" destId="{848CE306-29E7-44BD-B5DC-DEB7169176E1}" srcOrd="0" destOrd="0" presId="urn:microsoft.com/office/officeart/2005/8/layout/vList5"/>
    <dgm:cxn modelId="{8ED196F6-6553-443C-AAB2-40F72E795577}" srcId="{EE62A4F6-4AC4-435B-990E-81A71CE8CAC7}" destId="{DDCF078C-D429-4F3D-A86A-601C37333F0E}" srcOrd="0" destOrd="0" parTransId="{1882E0FC-22B0-4EC0-AFEA-6913C3E42D04}" sibTransId="{E265BFA4-891C-408C-98FC-08B80CC170BD}"/>
    <dgm:cxn modelId="{7888059C-6551-4198-8E63-3C805A0E9759}" srcId="{E5E9B8DE-4CDB-4DA5-BA43-DB2D0D3F849B}" destId="{DF85B884-1F1F-4C51-81DA-8A5E24D39BB7}" srcOrd="0" destOrd="0" parTransId="{4698D9BE-50C9-4121-A855-1B5BE51C91EA}" sibTransId="{620765BD-A40E-4E64-8B86-ABCD3547B2EB}"/>
    <dgm:cxn modelId="{FD6C71CB-5655-4BDB-AE90-AA3B96AE6352}" srcId="{B9C32B05-62EA-407A-B21C-2310C7945705}" destId="{490F040A-537A-4F55-8B81-BCF35BCAF0DC}" srcOrd="12" destOrd="0" parTransId="{C137B71A-7ED5-4CA8-9CC7-8CDD1BDBAC6C}" sibTransId="{F27212DC-B7F5-43ED-A921-F46DF763E34E}"/>
    <dgm:cxn modelId="{4AB02FC4-9F23-4010-A904-BB3B208E03C9}" type="presOf" srcId="{0175455E-C54B-45D4-9F64-0589EB6B3316}" destId="{D472FB88-F4A6-4733-BBD6-FCCD74C804B9}" srcOrd="0" destOrd="0" presId="urn:microsoft.com/office/officeart/2005/8/layout/vList5"/>
    <dgm:cxn modelId="{7762BFF4-B9C8-488B-8BBF-D3718884958E}" type="presOf" srcId="{6CF284C3-4A70-4432-8F33-E75A802B3330}" destId="{8AF496D8-89A4-49F1-B591-96EE4F6C6E14}" srcOrd="0" destOrd="0" presId="urn:microsoft.com/office/officeart/2005/8/layout/vList5"/>
    <dgm:cxn modelId="{0F42B5F9-3FF9-4975-BDF1-359D0BF263AD}" type="presOf" srcId="{1432693A-E06B-4344-984F-F8F48425376F}" destId="{4F50A6B1-DB43-4F01-BB7E-61FEB1BBC81F}" srcOrd="0" destOrd="0" presId="urn:microsoft.com/office/officeart/2005/8/layout/vList5"/>
    <dgm:cxn modelId="{876052BF-DCE5-4E80-AF2F-0BBF91838426}" type="presOf" srcId="{244CE93D-3CE9-480A-BC40-D5795AE4CC61}" destId="{94569F91-208B-4BDC-8751-A9895D45EAF8}" srcOrd="0" destOrd="0" presId="urn:microsoft.com/office/officeart/2005/8/layout/vList5"/>
    <dgm:cxn modelId="{9CC49351-C10C-454C-9B6A-B65A9640D6FB}" type="presOf" srcId="{B9C32B05-62EA-407A-B21C-2310C7945705}" destId="{916267AA-4A39-4ADC-93B7-3D217075F5DD}" srcOrd="0" destOrd="0" presId="urn:microsoft.com/office/officeart/2005/8/layout/vList5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D1643D96-D74E-4A18-BE9F-3CE9FB1C4A02}" type="presOf" srcId="{42D71409-67F9-455C-8C6D-716D284AAA6B}" destId="{9AB51666-48FF-4F20-8A98-26B73854CE32}" srcOrd="0" destOrd="0" presId="urn:microsoft.com/office/officeart/2005/8/layout/vList5"/>
    <dgm:cxn modelId="{FA5AF5B0-56A3-4B19-A1AF-97531D00B03A}" srcId="{B9C32B05-62EA-407A-B21C-2310C7945705}" destId="{817E2251-80F8-42E0-BA31-C1A9EFB013C9}" srcOrd="6" destOrd="0" parTransId="{76835047-525C-4CA3-974F-6F0967E5DAD2}" sibTransId="{DA327863-B094-43B8-8FF1-4E41FCDC1955}"/>
    <dgm:cxn modelId="{E6D513E4-5ED9-41E2-A246-3D20FB1DA975}" srcId="{027D6BF3-879B-41FD-A475-070470B7ED3D}" destId="{12CA7AF6-3BD3-4066-9AA8-865BF422324B}" srcOrd="0" destOrd="0" parTransId="{78F8D590-0054-4890-AA23-7E7EB05B4B80}" sibTransId="{1C1CD992-27E8-46BD-8C50-59147E6B6AC1}"/>
    <dgm:cxn modelId="{A039BF32-714A-497B-B23A-196BA88F5296}" srcId="{AF827F56-B5C1-457A-90B5-EB72C5E8B793}" destId="{C4A8AB51-E7FE-45A9-B611-AAB65951402D}" srcOrd="0" destOrd="0" parTransId="{64084D7F-3753-40F3-AC35-9D9526FACECA}" sibTransId="{8C215D84-F0EF-4937-89AD-A23D123F48C3}"/>
    <dgm:cxn modelId="{7A48A345-76F1-4DD5-BE08-137A04695D64}" srcId="{B9C32B05-62EA-407A-B21C-2310C7945705}" destId="{948EE15D-269A-4444-BEEB-6F59EE4EEF40}" srcOrd="11" destOrd="0" parTransId="{18BBE70B-AEAA-415F-9562-576F2F3AEF74}" sibTransId="{DEA02CA6-6659-47E2-BC20-530C3999D2E7}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81028E2B-7CCB-4AF3-8A5F-BCDE3B9BD8FA}" type="presOf" srcId="{E5E9B8DE-4CDB-4DA5-BA43-DB2D0D3F849B}" destId="{7E622231-FFC7-4670-8718-8DDF76A445DF}" srcOrd="0" destOrd="0" presId="urn:microsoft.com/office/officeart/2005/8/layout/vList5"/>
    <dgm:cxn modelId="{5329E949-8637-45A8-BA92-E259100FE471}" type="presOf" srcId="{55ED02AA-73B9-48C9-9AA8-7452A7BD6B1C}" destId="{9D67752C-72D6-4FF2-8AF8-C0D7D0EB23A6}" srcOrd="0" destOrd="0" presId="urn:microsoft.com/office/officeart/2005/8/layout/vList5"/>
    <dgm:cxn modelId="{DB0F8BA4-EBBE-4A25-8207-5D0592531ABD}" type="presOf" srcId="{C4A8AB51-E7FE-45A9-B611-AAB65951402D}" destId="{B9549F71-5DEF-4F9E-A45A-CB92DBA18F23}" srcOrd="0" destOrd="0" presId="urn:microsoft.com/office/officeart/2005/8/layout/vList5"/>
    <dgm:cxn modelId="{99976848-3E94-4769-82DF-6BC0B0A8852D}" type="presOf" srcId="{EE62A4F6-4AC4-435B-990E-81A71CE8CAC7}" destId="{05987F72-554B-4E59-8821-222F2010FE24}" srcOrd="0" destOrd="0" presId="urn:microsoft.com/office/officeart/2005/8/layout/vList5"/>
    <dgm:cxn modelId="{8070E9A3-AC94-49E4-AF84-C05A5BA6445C}" type="presOf" srcId="{21495C04-5EC7-42FE-BE74-BF10B037675D}" destId="{0A2712F6-7BEF-4C58-9B70-78D4E81F07EC}" srcOrd="0" destOrd="0" presId="urn:microsoft.com/office/officeart/2005/8/layout/vList5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32839BEA-69A7-42C7-AAA6-A92CC0B96BB1}" type="presOf" srcId="{F66099B6-DBBD-4AB0-82D2-877B80F846F7}" destId="{0F827D5D-7F21-4BEF-A102-47C64E91352C}" srcOrd="0" destOrd="0" presId="urn:microsoft.com/office/officeart/2005/8/layout/vList5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11F123DE-E0E9-4844-A179-FBE95F406688}" type="presOf" srcId="{AF827F56-B5C1-457A-90B5-EB72C5E8B793}" destId="{3965B559-74CB-4E60-8213-2E5F2DB2C3B8}" srcOrd="0" destOrd="0" presId="urn:microsoft.com/office/officeart/2005/8/layout/vList5"/>
    <dgm:cxn modelId="{9532708D-AB65-4AAE-BC48-AAA138D2373D}" type="presOf" srcId="{FCDCB472-5D0D-441E-9A63-91F48E5C3B9A}" destId="{B600E709-DF12-4A8F-ADF3-337F9DA08A67}" srcOrd="0" destOrd="0" presId="urn:microsoft.com/office/officeart/2005/8/layout/vList5"/>
    <dgm:cxn modelId="{9548129D-160C-4726-9D8D-A375E1F00171}" type="presOf" srcId="{D01575F3-02AB-4436-A981-10700EFCC87E}" destId="{CD190EBA-F677-4418-BBA2-E60CD9CAAB05}" srcOrd="0" destOrd="0" presId="urn:microsoft.com/office/officeart/2005/8/layout/vList5"/>
    <dgm:cxn modelId="{7895DA2B-DD4B-47DB-9C0B-CC1D3CDFA6F2}" type="presOf" srcId="{2E09CFF3-C4AF-46CC-9BA4-B71E7B03E96E}" destId="{F6FB16F1-C385-4E07-B8E4-89E28479C74E}" srcOrd="0" destOrd="0" presId="urn:microsoft.com/office/officeart/2005/8/layout/vList5"/>
    <dgm:cxn modelId="{C8B436FC-B783-46B4-A145-3B3B3DD3B3F9}" srcId="{B6D9DE15-697B-42C2-B6A1-CE31260EED93}" destId="{0175455E-C54B-45D4-9F64-0589EB6B3316}" srcOrd="0" destOrd="0" parTransId="{88BD4BDB-1D85-4113-AFEC-21431AF63D5F}" sibTransId="{814ADA3B-AA89-4AB7-868E-C824585A3ABB}"/>
    <dgm:cxn modelId="{6F9F604F-815A-4A23-A900-A592525E6ACE}" srcId="{B9C32B05-62EA-407A-B21C-2310C7945705}" destId="{0D6ED99C-41EA-4C84-B352-4B486D590AEC}" srcOrd="8" destOrd="0" parTransId="{21D5F697-D8DA-4039-A357-BF3216171A9A}" sibTransId="{B1D43110-0448-4A2E-968C-C7FDE58BABB3}"/>
    <dgm:cxn modelId="{9BC97229-7725-4134-9D60-B26089A5B09E}" type="presOf" srcId="{0D6ED99C-41EA-4C84-B352-4B486D590AEC}" destId="{674760BD-98C6-4157-8036-3E2D3DFFC484}" srcOrd="0" destOrd="0" presId="urn:microsoft.com/office/officeart/2005/8/layout/vList5"/>
    <dgm:cxn modelId="{F86673EC-B227-4DBA-AD2D-2631FFA2E149}" srcId="{817E2251-80F8-42E0-BA31-C1A9EFB013C9}" destId="{21495C04-5EC7-42FE-BE74-BF10B037675D}" srcOrd="0" destOrd="0" parTransId="{A6C9B253-C5D5-4410-A763-DF069CBC1121}" sibTransId="{BC6ABF34-8ABA-419D-B531-E7DD26EE1981}"/>
    <dgm:cxn modelId="{606EDBEA-1999-49C4-BD1C-E722A0B05D94}" srcId="{55ED02AA-73B9-48C9-9AA8-7452A7BD6B1C}" destId="{6B43600B-6BF1-47DB-9732-05561DE7107A}" srcOrd="0" destOrd="0" parTransId="{B4920F11-E8B6-43B6-9B6B-B5ECAB21B663}" sibTransId="{1784109F-C3DB-4398-8152-373CBB744627}"/>
    <dgm:cxn modelId="{39C9F8D7-73AD-4D92-A88D-FDE1BB5D1CAD}" srcId="{B9C32B05-62EA-407A-B21C-2310C7945705}" destId="{027D6BF3-879B-41FD-A475-070470B7ED3D}" srcOrd="9" destOrd="0" parTransId="{5F796D48-A344-4F0E-B65F-5837ECF7E4CC}" sibTransId="{42FC335E-037B-4987-88A6-6CC5490CA243}"/>
    <dgm:cxn modelId="{E555CFC0-456A-41C0-853C-A5C184B6F026}" srcId="{244CE93D-3CE9-480A-BC40-D5795AE4CC61}" destId="{FCDCB472-5D0D-441E-9A63-91F48E5C3B9A}" srcOrd="0" destOrd="0" parTransId="{F183F53E-B9E4-483E-BB59-E567579A1D20}" sibTransId="{88085470-E458-46BB-9028-8CC37AAF17EF}"/>
    <dgm:cxn modelId="{8E110857-DCB4-44C9-AECB-7CCEA5FB431A}" type="presOf" srcId="{490F040A-537A-4F55-8B81-BCF35BCAF0DC}" destId="{89012066-B11F-4658-BA8C-11E6D9CC31EC}" srcOrd="0" destOrd="0" presId="urn:microsoft.com/office/officeart/2005/8/layout/vList5"/>
    <dgm:cxn modelId="{4C26C85B-31A8-4E69-90D9-7E551CD5C21D}" type="presOf" srcId="{817E2251-80F8-42E0-BA31-C1A9EFB013C9}" destId="{A661A30F-1F71-4501-9D99-C1E1F65FF9EF}" srcOrd="0" destOrd="0" presId="urn:microsoft.com/office/officeart/2005/8/layout/vList5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2C1A81FC-4B3A-4F57-AFC8-5665870F4312}" srcId="{490F040A-537A-4F55-8B81-BCF35BCAF0DC}" destId="{D01575F3-02AB-4436-A981-10700EFCC87E}" srcOrd="0" destOrd="0" parTransId="{1F8204DD-41BB-48E9-9E94-71773389115B}" sibTransId="{94661AE2-D479-46F2-A504-CE06C14B6F34}"/>
    <dgm:cxn modelId="{26A1B217-3766-4A1B-BA7D-8BE42B77AC67}" srcId="{0D6ED99C-41EA-4C84-B352-4B486D590AEC}" destId="{2E09CFF3-C4AF-46CC-9BA4-B71E7B03E96E}" srcOrd="0" destOrd="0" parTransId="{C795F818-69A8-4182-9FD9-3698866AB1C0}" sibTransId="{09F152A6-501A-4710-9787-D5F843C781B8}"/>
    <dgm:cxn modelId="{76BDE5A2-6B11-44B1-A5C4-A1FC30B03E03}" srcId="{B9C32B05-62EA-407A-B21C-2310C7945705}" destId="{55ED02AA-73B9-48C9-9AA8-7452A7BD6B1C}" srcOrd="7" destOrd="0" parTransId="{D064BE3A-AA85-4498-9595-01935C5F4777}" sibTransId="{32529572-2EBB-47D6-8961-C5CC6B8DA575}"/>
    <dgm:cxn modelId="{7AB7F41B-4E97-4289-8EAC-DBF6B3E5E187}" type="presOf" srcId="{8EA7219F-BDB2-48EB-9EEB-3133522D132E}" destId="{4667C653-681F-4ECF-B010-9E292AA1AF6F}" srcOrd="0" destOrd="0" presId="urn:microsoft.com/office/officeart/2005/8/layout/vList5"/>
    <dgm:cxn modelId="{8DC12A0E-9258-4551-BB04-3D04B49D5A78}" srcId="{B9C32B05-62EA-407A-B21C-2310C7945705}" destId="{AF827F56-B5C1-457A-90B5-EB72C5E8B793}" srcOrd="10" destOrd="0" parTransId="{6A018100-6D8A-452C-915B-5E9CB95D746E}" sibTransId="{0A9382EE-0F66-4599-BE03-BDB216A66552}"/>
    <dgm:cxn modelId="{B271C23C-933C-4A35-A5CD-75EA85DDDAB1}" type="presParOf" srcId="{916267AA-4A39-4ADC-93B7-3D217075F5DD}" destId="{BCA2FDBA-F55F-4832-9A52-5246E19C6506}" srcOrd="0" destOrd="0" presId="urn:microsoft.com/office/officeart/2005/8/layout/vList5"/>
    <dgm:cxn modelId="{AA8C23FD-3ADD-4C19-B024-F7A94AC9AE7D}" type="presParOf" srcId="{BCA2FDBA-F55F-4832-9A52-5246E19C6506}" destId="{9AB51666-48FF-4F20-8A98-26B73854CE32}" srcOrd="0" destOrd="0" presId="urn:microsoft.com/office/officeart/2005/8/layout/vList5"/>
    <dgm:cxn modelId="{340CC1BA-5891-4CE9-8C08-A17ED3D0238E}" type="presParOf" srcId="{BCA2FDBA-F55F-4832-9A52-5246E19C6506}" destId="{4667C653-681F-4ECF-B010-9E292AA1AF6F}" srcOrd="1" destOrd="0" presId="urn:microsoft.com/office/officeart/2005/8/layout/vList5"/>
    <dgm:cxn modelId="{0A663471-2B49-4F5B-ABB4-7E3905D977ED}" type="presParOf" srcId="{916267AA-4A39-4ADC-93B7-3D217075F5DD}" destId="{37ABDA52-CDE3-4472-B330-750D4802F3D0}" srcOrd="1" destOrd="0" presId="urn:microsoft.com/office/officeart/2005/8/layout/vList5"/>
    <dgm:cxn modelId="{7B0ABC82-77B5-4667-B95D-5C92EC8B4796}" type="presParOf" srcId="{916267AA-4A39-4ADC-93B7-3D217075F5DD}" destId="{359F22C4-9892-4484-9677-F3CA99241DDE}" srcOrd="2" destOrd="0" presId="urn:microsoft.com/office/officeart/2005/8/layout/vList5"/>
    <dgm:cxn modelId="{1924BFAC-ACEA-4426-8CF7-9C28A47BE4B6}" type="presParOf" srcId="{359F22C4-9892-4484-9677-F3CA99241DDE}" destId="{0F827D5D-7F21-4BEF-A102-47C64E91352C}" srcOrd="0" destOrd="0" presId="urn:microsoft.com/office/officeart/2005/8/layout/vList5"/>
    <dgm:cxn modelId="{138B9465-FF68-4A28-B928-38565A6884A7}" type="presParOf" srcId="{359F22C4-9892-4484-9677-F3CA99241DDE}" destId="{8AF496D8-89A4-49F1-B591-96EE4F6C6E14}" srcOrd="1" destOrd="0" presId="urn:microsoft.com/office/officeart/2005/8/layout/vList5"/>
    <dgm:cxn modelId="{E1048473-0455-4123-BD99-9B5C0EF24C56}" type="presParOf" srcId="{916267AA-4A39-4ADC-93B7-3D217075F5DD}" destId="{FEC3DA91-5335-4664-9C95-D4ECC3AF06A7}" srcOrd="3" destOrd="0" presId="urn:microsoft.com/office/officeart/2005/8/layout/vList5"/>
    <dgm:cxn modelId="{CAD3AD0D-13EB-422B-A541-20459D04610C}" type="presParOf" srcId="{916267AA-4A39-4ADC-93B7-3D217075F5DD}" destId="{B35CB561-A6FC-4BDF-B187-2515CA365B75}" srcOrd="4" destOrd="0" presId="urn:microsoft.com/office/officeart/2005/8/layout/vList5"/>
    <dgm:cxn modelId="{FEFD3067-B8D5-4A81-A79F-3C64FF641B4D}" type="presParOf" srcId="{B35CB561-A6FC-4BDF-B187-2515CA365B75}" destId="{05987F72-554B-4E59-8821-222F2010FE24}" srcOrd="0" destOrd="0" presId="urn:microsoft.com/office/officeart/2005/8/layout/vList5"/>
    <dgm:cxn modelId="{865BB5A1-B0F9-4358-832B-4B4FEE6F60CD}" type="presParOf" srcId="{B35CB561-A6FC-4BDF-B187-2515CA365B75}" destId="{CA9FB3D2-9B4E-4889-946B-F6D475ACE6C1}" srcOrd="1" destOrd="0" presId="urn:microsoft.com/office/officeart/2005/8/layout/vList5"/>
    <dgm:cxn modelId="{504CAA09-D54B-4C3B-8052-3E63564B2491}" type="presParOf" srcId="{916267AA-4A39-4ADC-93B7-3D217075F5DD}" destId="{1BC60D3C-4F1A-4934-9572-FE1AACE845A9}" srcOrd="5" destOrd="0" presId="urn:microsoft.com/office/officeart/2005/8/layout/vList5"/>
    <dgm:cxn modelId="{3461E174-5E7A-4913-8BAA-9D47A3F020D4}" type="presParOf" srcId="{916267AA-4A39-4ADC-93B7-3D217075F5DD}" destId="{AD0FD89C-C742-4F64-8D61-99BBA2D524B9}" srcOrd="6" destOrd="0" presId="urn:microsoft.com/office/officeart/2005/8/layout/vList5"/>
    <dgm:cxn modelId="{FC2F08C5-99D2-45E8-9052-88C42A20D237}" type="presParOf" srcId="{AD0FD89C-C742-4F64-8D61-99BBA2D524B9}" destId="{B77ED579-1174-4833-A02C-24E1C924A899}" srcOrd="0" destOrd="0" presId="urn:microsoft.com/office/officeart/2005/8/layout/vList5"/>
    <dgm:cxn modelId="{B2B2F324-FEA9-4318-B688-F0AF024D7B83}" type="presParOf" srcId="{AD0FD89C-C742-4F64-8D61-99BBA2D524B9}" destId="{D472FB88-F4A6-4733-BBD6-FCCD74C804B9}" srcOrd="1" destOrd="0" presId="urn:microsoft.com/office/officeart/2005/8/layout/vList5"/>
    <dgm:cxn modelId="{7D1D9BFA-D589-4E0B-94FC-E8A7B42A0E1D}" type="presParOf" srcId="{916267AA-4A39-4ADC-93B7-3D217075F5DD}" destId="{4C26B9B9-82C4-46EE-8E00-2778D730DF38}" srcOrd="7" destOrd="0" presId="urn:microsoft.com/office/officeart/2005/8/layout/vList5"/>
    <dgm:cxn modelId="{0BAE2582-D1A6-4622-8617-57D67A6D5F2F}" type="presParOf" srcId="{916267AA-4A39-4ADC-93B7-3D217075F5DD}" destId="{2FE588C9-E69E-49F0-8DFC-DF3A448B94FA}" srcOrd="8" destOrd="0" presId="urn:microsoft.com/office/officeart/2005/8/layout/vList5"/>
    <dgm:cxn modelId="{0C678987-4CCA-4465-9FA0-6CA06FCF0D8E}" type="presParOf" srcId="{2FE588C9-E69E-49F0-8DFC-DF3A448B94FA}" destId="{94569F91-208B-4BDC-8751-A9895D45EAF8}" srcOrd="0" destOrd="0" presId="urn:microsoft.com/office/officeart/2005/8/layout/vList5"/>
    <dgm:cxn modelId="{77E81160-6B7C-4A7F-AEF9-591BE3E804E8}" type="presParOf" srcId="{2FE588C9-E69E-49F0-8DFC-DF3A448B94FA}" destId="{B600E709-DF12-4A8F-ADF3-337F9DA08A67}" srcOrd="1" destOrd="0" presId="urn:microsoft.com/office/officeart/2005/8/layout/vList5"/>
    <dgm:cxn modelId="{26384BF3-AD7E-4FB9-97A6-56F2EABB0700}" type="presParOf" srcId="{916267AA-4A39-4ADC-93B7-3D217075F5DD}" destId="{D5521E61-6DA8-4B60-B27B-2F59EDF10044}" srcOrd="9" destOrd="0" presId="urn:microsoft.com/office/officeart/2005/8/layout/vList5"/>
    <dgm:cxn modelId="{B566FD3D-B6AC-48D5-9A41-1E1EC9DBF377}" type="presParOf" srcId="{916267AA-4A39-4ADC-93B7-3D217075F5DD}" destId="{5CA3DB02-013D-4FB3-9F2D-90AAB069B63E}" srcOrd="10" destOrd="0" presId="urn:microsoft.com/office/officeart/2005/8/layout/vList5"/>
    <dgm:cxn modelId="{02F6D5C1-55DF-4315-A6BF-E15B7594904E}" type="presParOf" srcId="{5CA3DB02-013D-4FB3-9F2D-90AAB069B63E}" destId="{7E622231-FFC7-4670-8718-8DDF76A445DF}" srcOrd="0" destOrd="0" presId="urn:microsoft.com/office/officeart/2005/8/layout/vList5"/>
    <dgm:cxn modelId="{00217DC9-9A44-4F82-94DA-A4384A9154B7}" type="presParOf" srcId="{5CA3DB02-013D-4FB3-9F2D-90AAB069B63E}" destId="{B45391B0-C012-42D8-943F-A13F7B75A46A}" srcOrd="1" destOrd="0" presId="urn:microsoft.com/office/officeart/2005/8/layout/vList5"/>
    <dgm:cxn modelId="{AFAF67B4-1A2F-4EE1-8B72-874105172AB4}" type="presParOf" srcId="{916267AA-4A39-4ADC-93B7-3D217075F5DD}" destId="{0233C498-B941-402D-8953-B2E67879A87E}" srcOrd="11" destOrd="0" presId="urn:microsoft.com/office/officeart/2005/8/layout/vList5"/>
    <dgm:cxn modelId="{4A92218E-3749-4446-93DE-93774B4642F7}" type="presParOf" srcId="{916267AA-4A39-4ADC-93B7-3D217075F5DD}" destId="{F7D124C8-D85D-4395-A8F8-4D5B1F4F7F90}" srcOrd="12" destOrd="0" presId="urn:microsoft.com/office/officeart/2005/8/layout/vList5"/>
    <dgm:cxn modelId="{B8D51235-94DB-4933-8E42-785811E78830}" type="presParOf" srcId="{F7D124C8-D85D-4395-A8F8-4D5B1F4F7F90}" destId="{A661A30F-1F71-4501-9D99-C1E1F65FF9EF}" srcOrd="0" destOrd="0" presId="urn:microsoft.com/office/officeart/2005/8/layout/vList5"/>
    <dgm:cxn modelId="{5D2C0305-FD91-4D03-910F-DD3E05FABA36}" type="presParOf" srcId="{F7D124C8-D85D-4395-A8F8-4D5B1F4F7F90}" destId="{0A2712F6-7BEF-4C58-9B70-78D4E81F07EC}" srcOrd="1" destOrd="0" presId="urn:microsoft.com/office/officeart/2005/8/layout/vList5"/>
    <dgm:cxn modelId="{24AAF5D0-1AFF-44CC-BA15-3BDF4E758825}" type="presParOf" srcId="{916267AA-4A39-4ADC-93B7-3D217075F5DD}" destId="{69A2044A-C6B4-4BB9-AB75-FAA9F886C624}" srcOrd="13" destOrd="0" presId="urn:microsoft.com/office/officeart/2005/8/layout/vList5"/>
    <dgm:cxn modelId="{C1A3B5AA-048E-4220-83DB-55C495497052}" type="presParOf" srcId="{916267AA-4A39-4ADC-93B7-3D217075F5DD}" destId="{CAC2D7F1-B3A9-4E0A-91D6-2DDE3E3AC411}" srcOrd="14" destOrd="0" presId="urn:microsoft.com/office/officeart/2005/8/layout/vList5"/>
    <dgm:cxn modelId="{7152DD99-ACA8-4CB0-9F74-380538C8290A}" type="presParOf" srcId="{CAC2D7F1-B3A9-4E0A-91D6-2DDE3E3AC411}" destId="{9D67752C-72D6-4FF2-8AF8-C0D7D0EB23A6}" srcOrd="0" destOrd="0" presId="urn:microsoft.com/office/officeart/2005/8/layout/vList5"/>
    <dgm:cxn modelId="{4FE0E325-00CB-401D-98F4-8D6FA17E717E}" type="presParOf" srcId="{CAC2D7F1-B3A9-4E0A-91D6-2DDE3E3AC411}" destId="{848CE306-29E7-44BD-B5DC-DEB7169176E1}" srcOrd="1" destOrd="0" presId="urn:microsoft.com/office/officeart/2005/8/layout/vList5"/>
    <dgm:cxn modelId="{329AD7B4-5AF9-4D64-9CDD-9CBB5B5FD530}" type="presParOf" srcId="{916267AA-4A39-4ADC-93B7-3D217075F5DD}" destId="{0226F174-E40C-4219-9EE4-4EA14AE33E56}" srcOrd="15" destOrd="0" presId="urn:microsoft.com/office/officeart/2005/8/layout/vList5"/>
    <dgm:cxn modelId="{A191496C-57DD-478B-A986-D7A0C18DFDAD}" type="presParOf" srcId="{916267AA-4A39-4ADC-93B7-3D217075F5DD}" destId="{BD7CF8CC-1EC8-4934-A9A7-85812249387B}" srcOrd="16" destOrd="0" presId="urn:microsoft.com/office/officeart/2005/8/layout/vList5"/>
    <dgm:cxn modelId="{A9AE9CB3-128F-4B73-9D62-8979260652E0}" type="presParOf" srcId="{BD7CF8CC-1EC8-4934-A9A7-85812249387B}" destId="{674760BD-98C6-4157-8036-3E2D3DFFC484}" srcOrd="0" destOrd="0" presId="urn:microsoft.com/office/officeart/2005/8/layout/vList5"/>
    <dgm:cxn modelId="{3D5C3F00-8C0D-4EC1-8791-8015E1BB5AB0}" type="presParOf" srcId="{BD7CF8CC-1EC8-4934-A9A7-85812249387B}" destId="{F6FB16F1-C385-4E07-B8E4-89E28479C74E}" srcOrd="1" destOrd="0" presId="urn:microsoft.com/office/officeart/2005/8/layout/vList5"/>
    <dgm:cxn modelId="{FD517F4C-11A4-409E-9DE9-7EC1C9534AF4}" type="presParOf" srcId="{916267AA-4A39-4ADC-93B7-3D217075F5DD}" destId="{F5A4FEFF-9EFD-4C52-83AE-A762214C4231}" srcOrd="17" destOrd="0" presId="urn:microsoft.com/office/officeart/2005/8/layout/vList5"/>
    <dgm:cxn modelId="{3835E0DB-6BD8-487F-8870-A4C0D7B9589B}" type="presParOf" srcId="{916267AA-4A39-4ADC-93B7-3D217075F5DD}" destId="{EB2935D3-A16B-48DC-A3D0-BF0F84C581CD}" srcOrd="18" destOrd="0" presId="urn:microsoft.com/office/officeart/2005/8/layout/vList5"/>
    <dgm:cxn modelId="{2ED2B54A-9C62-4C18-A058-50817B856C63}" type="presParOf" srcId="{EB2935D3-A16B-48DC-A3D0-BF0F84C581CD}" destId="{521D6D23-8756-44C6-B783-5B817D23AEF8}" srcOrd="0" destOrd="0" presId="urn:microsoft.com/office/officeart/2005/8/layout/vList5"/>
    <dgm:cxn modelId="{5CB4769E-8E6A-4E81-A0B1-B44BDE847512}" type="presParOf" srcId="{EB2935D3-A16B-48DC-A3D0-BF0F84C581CD}" destId="{8E73FDD6-A79B-44BE-A31A-D952BC86E61B}" srcOrd="1" destOrd="0" presId="urn:microsoft.com/office/officeart/2005/8/layout/vList5"/>
    <dgm:cxn modelId="{C838A066-C5C0-4C1E-BC57-A23A04AF3D60}" type="presParOf" srcId="{916267AA-4A39-4ADC-93B7-3D217075F5DD}" destId="{72DBA8CD-1BB7-4CF0-87DC-DC14B4B208A0}" srcOrd="19" destOrd="0" presId="urn:microsoft.com/office/officeart/2005/8/layout/vList5"/>
    <dgm:cxn modelId="{36E122DD-074A-4578-9E9F-3269D0762857}" type="presParOf" srcId="{916267AA-4A39-4ADC-93B7-3D217075F5DD}" destId="{47135E6A-AEFB-45F7-9A0E-A654F3B31738}" srcOrd="20" destOrd="0" presId="urn:microsoft.com/office/officeart/2005/8/layout/vList5"/>
    <dgm:cxn modelId="{196F65D2-C5E1-4430-A78A-0235F3D1BECC}" type="presParOf" srcId="{47135E6A-AEFB-45F7-9A0E-A654F3B31738}" destId="{3965B559-74CB-4E60-8213-2E5F2DB2C3B8}" srcOrd="0" destOrd="0" presId="urn:microsoft.com/office/officeart/2005/8/layout/vList5"/>
    <dgm:cxn modelId="{6CA847F5-C7A6-4D67-BD4E-914D4962C8DB}" type="presParOf" srcId="{47135E6A-AEFB-45F7-9A0E-A654F3B31738}" destId="{B9549F71-5DEF-4F9E-A45A-CB92DBA18F23}" srcOrd="1" destOrd="0" presId="urn:microsoft.com/office/officeart/2005/8/layout/vList5"/>
    <dgm:cxn modelId="{02C142DE-A555-416E-9FBE-88D21DC4B226}" type="presParOf" srcId="{916267AA-4A39-4ADC-93B7-3D217075F5DD}" destId="{2E83AEE5-736C-40E3-A1A2-AF1EF64A9C9E}" srcOrd="21" destOrd="0" presId="urn:microsoft.com/office/officeart/2005/8/layout/vList5"/>
    <dgm:cxn modelId="{67603F1E-3811-4213-BD74-03798C279D8E}" type="presParOf" srcId="{916267AA-4A39-4ADC-93B7-3D217075F5DD}" destId="{01852526-3D94-4322-B005-5FF14B16E18F}" srcOrd="22" destOrd="0" presId="urn:microsoft.com/office/officeart/2005/8/layout/vList5"/>
    <dgm:cxn modelId="{ABEABF5F-98B2-4301-83A8-2AF8DDB98DD9}" type="presParOf" srcId="{01852526-3D94-4322-B005-5FF14B16E18F}" destId="{80F4AA47-AF1B-4992-AFC8-4E83EF3469A7}" srcOrd="0" destOrd="0" presId="urn:microsoft.com/office/officeart/2005/8/layout/vList5"/>
    <dgm:cxn modelId="{9D96AD4F-D495-4316-B0A1-E2B678245F02}" type="presParOf" srcId="{01852526-3D94-4322-B005-5FF14B16E18F}" destId="{4F50A6B1-DB43-4F01-BB7E-61FEB1BBC81F}" srcOrd="1" destOrd="0" presId="urn:microsoft.com/office/officeart/2005/8/layout/vList5"/>
    <dgm:cxn modelId="{CB1E49AA-D034-441E-B2E8-6CDCCBAFAB4D}" type="presParOf" srcId="{916267AA-4A39-4ADC-93B7-3D217075F5DD}" destId="{35AE3EEC-A94F-4F39-A6C1-278DAF0E0788}" srcOrd="23" destOrd="0" presId="urn:microsoft.com/office/officeart/2005/8/layout/vList5"/>
    <dgm:cxn modelId="{7F44C992-929C-4B63-876C-131034429A5F}" type="presParOf" srcId="{916267AA-4A39-4ADC-93B7-3D217075F5DD}" destId="{ADCF82AC-6053-4BDA-A6CD-FC8E22700091}" srcOrd="24" destOrd="0" presId="urn:microsoft.com/office/officeart/2005/8/layout/vList5"/>
    <dgm:cxn modelId="{11ADFC84-2438-46FC-909C-6B7A56D4F834}" type="presParOf" srcId="{ADCF82AC-6053-4BDA-A6CD-FC8E22700091}" destId="{89012066-B11F-4658-BA8C-11E6D9CC31EC}" srcOrd="0" destOrd="0" presId="urn:microsoft.com/office/officeart/2005/8/layout/vList5"/>
    <dgm:cxn modelId="{F26780F0-BA28-46C0-80D8-651EE60B15D3}" type="presParOf" srcId="{ADCF82AC-6053-4BDA-A6CD-FC8E22700091}" destId="{CD190EBA-F677-4418-BBA2-E60CD9CAAB0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solidFill>
          <a:srgbClr val="FF6D6D"/>
        </a:solidFill>
      </dgm:spPr>
      <dgm:t>
        <a:bodyPr/>
        <a:lstStyle/>
        <a:p>
          <a:r>
            <a:rPr lang="en-US" sz="1800" dirty="0" smtClean="0"/>
            <a:t>ANCPI</a:t>
          </a:r>
          <a:endParaRPr lang="en-US" sz="1800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3AF880A5-0F00-4315-A5DF-1FE656798601}">
      <dgm:prSet phldrT="[Text]"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14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erritorial</a:t>
          </a:r>
          <a:r>
            <a:rPr lang="ro-RO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Offices </a:t>
          </a:r>
          <a:r>
            <a:rPr lang="en-GB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ro-RO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135</a:t>
          </a:r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400" b="1" dirty="0">
            <a:solidFill>
              <a:schemeClr val="tx1"/>
            </a:solidFill>
          </a:endParaRPr>
        </a:p>
      </dgm:t>
    </dgm:pt>
    <dgm:pt modelId="{A13BB1F9-5857-4B43-8BF5-6589AA2CB759}" type="parTrans" cxnId="{24F8CBE2-5003-4E69-A772-6B98F2B05181}">
      <dgm:prSet/>
      <dgm:spPr/>
      <dgm:t>
        <a:bodyPr/>
        <a:lstStyle/>
        <a:p>
          <a:endParaRPr lang="en-US"/>
        </a:p>
      </dgm:t>
    </dgm:pt>
    <dgm:pt modelId="{C198C41D-2640-4669-83ED-E0CD35701C8E}" type="sibTrans" cxnId="{24F8CBE2-5003-4E69-A772-6B98F2B05181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Offices for </a:t>
          </a:r>
          <a:r>
            <a:rPr lang="en-US" sz="14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</a:p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and land registration </a:t>
          </a:r>
          <a:r>
            <a:rPr lang="en-GB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ro-RO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42</a:t>
          </a:r>
          <a:r>
            <a:rPr lang="en-GB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endParaRPr lang="en-US" sz="1400" b="1" dirty="0">
            <a:solidFill>
              <a:schemeClr val="tx1"/>
            </a:solidFill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932A6641-B47E-48FC-963F-311CBB9F360A}">
      <dgm:prSet phldrT="[Text]" custT="1"/>
      <dgm:spPr/>
      <dgm:t>
        <a:bodyPr/>
        <a:lstStyle/>
        <a:p>
          <a:r>
            <a:rPr lang="ro-RO" sz="1400" b="1" dirty="0" smtClean="0">
              <a:solidFill>
                <a:schemeClr val="tx1"/>
              </a:solidFill>
            </a:rPr>
            <a:t>P</a:t>
          </a:r>
          <a:r>
            <a:rPr lang="en-US" sz="1400" b="1" dirty="0" err="1" smtClean="0">
              <a:solidFill>
                <a:schemeClr val="tx1"/>
              </a:solidFill>
            </a:rPr>
            <a:t>ublic</a:t>
          </a:r>
          <a:r>
            <a:rPr lang="en-US" sz="1400" b="1" dirty="0" smtClean="0">
              <a:solidFill>
                <a:schemeClr val="tx1"/>
              </a:solidFill>
            </a:rPr>
            <a:t> relations offices </a:t>
          </a:r>
          <a:r>
            <a:rPr lang="ro-RO" sz="1400" b="1" dirty="0" smtClean="0">
              <a:solidFill>
                <a:schemeClr val="tx1"/>
              </a:solidFill>
            </a:rPr>
            <a:t> </a:t>
          </a:r>
          <a:r>
            <a:rPr lang="en-GB" sz="1400" b="1" dirty="0" smtClean="0">
              <a:solidFill>
                <a:schemeClr val="tx1"/>
              </a:solidFill>
            </a:rPr>
            <a:t>(</a:t>
          </a:r>
          <a:r>
            <a:rPr lang="ro-RO" sz="1400" b="1" dirty="0" smtClean="0">
              <a:solidFill>
                <a:schemeClr val="tx1"/>
              </a:solidFill>
            </a:rPr>
            <a:t>41</a:t>
          </a:r>
          <a:r>
            <a:rPr lang="en-US" sz="1400" b="1" dirty="0" smtClean="0">
              <a:solidFill>
                <a:schemeClr val="tx1"/>
              </a:solidFill>
            </a:rPr>
            <a:t>)</a:t>
          </a:r>
          <a:endParaRPr lang="en-US" sz="1400" b="1" dirty="0">
            <a:solidFill>
              <a:schemeClr val="tx1"/>
            </a:solidFill>
          </a:endParaRPr>
        </a:p>
      </dgm:t>
    </dgm:pt>
    <dgm:pt modelId="{BCC541E2-3A60-4FA0-82BC-A407780EE7DB}" type="parTrans" cxnId="{FD0D0812-3766-4422-AB8F-58752BCDBE07}">
      <dgm:prSet/>
      <dgm:spPr/>
      <dgm:t>
        <a:bodyPr/>
        <a:lstStyle/>
        <a:p>
          <a:endParaRPr lang="en-US"/>
        </a:p>
      </dgm:t>
    </dgm:pt>
    <dgm:pt modelId="{0E70FA36-C3C7-4A08-A69A-A16BAA6AE9D9}" type="sibTrans" cxnId="{FD0D0812-3766-4422-AB8F-58752BCDBE07}">
      <dgm:prSet/>
      <dgm:spPr/>
      <dgm:t>
        <a:bodyPr/>
        <a:lstStyle/>
        <a:p>
          <a:endParaRPr lang="en-US"/>
        </a:p>
      </dgm:t>
    </dgm:pt>
    <dgm:pt modelId="{9AFDEAC1-A74D-44ED-A273-8EEA9AD544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National Centre for Cartography</a:t>
          </a:r>
          <a:endParaRPr lang="en-US" sz="1400" b="1" dirty="0">
            <a:solidFill>
              <a:schemeClr val="tx1"/>
            </a:solidFill>
          </a:endParaRPr>
        </a:p>
      </dgm:t>
    </dgm:pt>
    <dgm:pt modelId="{4C7BF0C9-F320-4604-83E4-3616EC3F0A51}" type="parTrans" cxnId="{4F63EF6A-64A7-44BB-8EC0-54B14E3C7DC7}">
      <dgm:prSet/>
      <dgm:spPr/>
      <dgm:t>
        <a:bodyPr/>
        <a:lstStyle/>
        <a:p>
          <a:endParaRPr lang="en-US"/>
        </a:p>
      </dgm:t>
    </dgm:pt>
    <dgm:pt modelId="{CDA3DFC5-250E-4BBA-A52A-9278B729BB2D}" type="sibTrans" cxnId="{4F63EF6A-64A7-44BB-8EC0-54B14E3C7DC7}">
      <dgm:prSet/>
      <dgm:spPr/>
      <dgm:t>
        <a:bodyPr/>
        <a:lstStyle/>
        <a:p>
          <a:endParaRPr lang="en-US"/>
        </a:p>
      </dgm:t>
    </dgm:pt>
    <dgm:pt modelId="{4D00E63A-FD9F-481E-BB9D-E2703B1011B0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 3000 employees + 600 for NCLBP </a:t>
          </a:r>
          <a:endParaRPr lang="en-US" sz="1400" b="1" dirty="0">
            <a:solidFill>
              <a:schemeClr val="tx1"/>
            </a:solidFill>
          </a:endParaRPr>
        </a:p>
      </dgm:t>
    </dgm:pt>
    <dgm:pt modelId="{9ADAB2CF-94B0-4FDA-A962-5EEEC02CCC08}" type="parTrans" cxnId="{704961CD-9BF6-4FE7-89D7-552DE480515C}">
      <dgm:prSet/>
      <dgm:spPr/>
      <dgm:t>
        <a:bodyPr/>
        <a:lstStyle/>
        <a:p>
          <a:endParaRPr lang="en-US"/>
        </a:p>
      </dgm:t>
    </dgm:pt>
    <dgm:pt modelId="{F2C10D62-1D6C-4E85-84B0-994F91CE79B2}" type="sibTrans" cxnId="{704961CD-9BF6-4FE7-89D7-552DE480515C}">
      <dgm:prSet/>
      <dgm:spPr/>
      <dgm:t>
        <a:bodyPr/>
        <a:lstStyle/>
        <a:p>
          <a:endParaRPr lang="en-US"/>
        </a:p>
      </dgm:t>
    </dgm:pt>
    <dgm:pt modelId="{0D8414E4-B1CC-45A7-A266-C18E8D2FB7C1}" type="pres">
      <dgm:prSet presAssocID="{B9C32B05-62EA-407A-B21C-2310C79457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C7513-36F3-4B5B-B4FB-C700B6D2881F}" type="pres">
      <dgm:prSet presAssocID="{42D71409-67F9-455C-8C6D-716D284AAA6B}" presName="centerShape" presStyleLbl="node0" presStyleIdx="0" presStyleCnt="1"/>
      <dgm:spPr/>
      <dgm:t>
        <a:bodyPr/>
        <a:lstStyle/>
        <a:p>
          <a:endParaRPr lang="en-US"/>
        </a:p>
      </dgm:t>
    </dgm:pt>
    <dgm:pt modelId="{C7410B65-2DFC-4610-AB9C-C8350E0BEA94}" type="pres">
      <dgm:prSet presAssocID="{8EA7219F-BDB2-48EB-9EEB-3133522D132E}" presName="node" presStyleLbl="node1" presStyleIdx="0" presStyleCnt="5" custScaleX="134231" custScaleY="120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5F892-4BA5-42D1-A48B-24EC9FA0AD11}" type="pres">
      <dgm:prSet presAssocID="{8EA7219F-BDB2-48EB-9EEB-3133522D132E}" presName="dummy" presStyleCnt="0"/>
      <dgm:spPr/>
    </dgm:pt>
    <dgm:pt modelId="{15BB641F-74C3-4237-AA6A-023C097866EE}" type="pres">
      <dgm:prSet presAssocID="{C94B7947-85DC-4B21-BB99-DF8438356F9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DAF9F71-E867-48CF-819B-F5C8B215D3AD}" type="pres">
      <dgm:prSet presAssocID="{3AF880A5-0F00-4315-A5DF-1FE656798601}" presName="node" presStyleLbl="node1" presStyleIdx="1" presStyleCnt="5" custScaleX="134231" custScaleY="120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69D33-EAE6-4173-844E-37E1500257D5}" type="pres">
      <dgm:prSet presAssocID="{3AF880A5-0F00-4315-A5DF-1FE656798601}" presName="dummy" presStyleCnt="0"/>
      <dgm:spPr/>
    </dgm:pt>
    <dgm:pt modelId="{447C58D8-A5EB-47CA-9D6F-B10E0995F638}" type="pres">
      <dgm:prSet presAssocID="{C198C41D-2640-4669-83ED-E0CD35701C8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5F06074-79A9-4BB6-844D-A096E56C6584}" type="pres">
      <dgm:prSet presAssocID="{932A6641-B47E-48FC-963F-311CBB9F360A}" presName="node" presStyleLbl="node1" presStyleIdx="2" presStyleCnt="5" custScaleX="134231" custScaleY="120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8EF25-FE66-4A9F-B1C9-D7EFE6F1360E}" type="pres">
      <dgm:prSet presAssocID="{932A6641-B47E-48FC-963F-311CBB9F360A}" presName="dummy" presStyleCnt="0"/>
      <dgm:spPr/>
    </dgm:pt>
    <dgm:pt modelId="{1F8E6E16-9F61-465D-8106-5C439E5692E1}" type="pres">
      <dgm:prSet presAssocID="{0E70FA36-C3C7-4A08-A69A-A16BAA6AE9D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7233461-A596-44A8-8FDC-F44221778187}" type="pres">
      <dgm:prSet presAssocID="{9AFDEAC1-A74D-44ED-A273-8EEA9AD544D9}" presName="node" presStyleLbl="node1" presStyleIdx="3" presStyleCnt="5" custScaleX="134231" custScaleY="120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284B3-45FB-4172-BD25-85002CC5EFD1}" type="pres">
      <dgm:prSet presAssocID="{9AFDEAC1-A74D-44ED-A273-8EEA9AD544D9}" presName="dummy" presStyleCnt="0"/>
      <dgm:spPr/>
    </dgm:pt>
    <dgm:pt modelId="{699AE268-371F-415D-AE4C-39C80910ACCB}" type="pres">
      <dgm:prSet presAssocID="{CDA3DFC5-250E-4BBA-A52A-9278B729BB2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1F86EBD-0D87-4EB7-A28A-62DABE768DB0}" type="pres">
      <dgm:prSet presAssocID="{4D00E63A-FD9F-481E-BB9D-E2703B1011B0}" presName="node" presStyleLbl="node1" presStyleIdx="4" presStyleCnt="5" custScaleX="134231" custScaleY="120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5BD79-1275-4C2D-AFAC-8DF0032C0CFB}" type="pres">
      <dgm:prSet presAssocID="{4D00E63A-FD9F-481E-BB9D-E2703B1011B0}" presName="dummy" presStyleCnt="0"/>
      <dgm:spPr/>
    </dgm:pt>
    <dgm:pt modelId="{0703B42E-D6D6-4C72-8238-F3246DE8C9B0}" type="pres">
      <dgm:prSet presAssocID="{F2C10D62-1D6C-4E85-84B0-994F91CE79B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C008692-DB78-49F7-BFF2-E7685621F755}" type="presOf" srcId="{C198C41D-2640-4669-83ED-E0CD35701C8E}" destId="{447C58D8-A5EB-47CA-9D6F-B10E0995F638}" srcOrd="0" destOrd="0" presId="urn:microsoft.com/office/officeart/2005/8/layout/radial6"/>
    <dgm:cxn modelId="{24F8CBE2-5003-4E69-A772-6B98F2B05181}" srcId="{42D71409-67F9-455C-8C6D-716D284AAA6B}" destId="{3AF880A5-0F00-4315-A5DF-1FE656798601}" srcOrd="1" destOrd="0" parTransId="{A13BB1F9-5857-4B43-8BF5-6589AA2CB759}" sibTransId="{C198C41D-2640-4669-83ED-E0CD35701C8E}"/>
    <dgm:cxn modelId="{FD0D0812-3766-4422-AB8F-58752BCDBE07}" srcId="{42D71409-67F9-455C-8C6D-716D284AAA6B}" destId="{932A6641-B47E-48FC-963F-311CBB9F360A}" srcOrd="2" destOrd="0" parTransId="{BCC541E2-3A60-4FA0-82BC-A407780EE7DB}" sibTransId="{0E70FA36-C3C7-4A08-A69A-A16BAA6AE9D9}"/>
    <dgm:cxn modelId="{704961CD-9BF6-4FE7-89D7-552DE480515C}" srcId="{42D71409-67F9-455C-8C6D-716D284AAA6B}" destId="{4D00E63A-FD9F-481E-BB9D-E2703B1011B0}" srcOrd="4" destOrd="0" parTransId="{9ADAB2CF-94B0-4FDA-A962-5EEEC02CCC08}" sibTransId="{F2C10D62-1D6C-4E85-84B0-994F91CE79B2}"/>
    <dgm:cxn modelId="{5A1DD80F-CFD7-4278-806F-E265DB3F429F}" type="presOf" srcId="{F2C10D62-1D6C-4E85-84B0-994F91CE79B2}" destId="{0703B42E-D6D6-4C72-8238-F3246DE8C9B0}" srcOrd="0" destOrd="0" presId="urn:microsoft.com/office/officeart/2005/8/layout/radial6"/>
    <dgm:cxn modelId="{4E2EC778-AC39-4518-8CD6-5CA1C54A1738}" type="presOf" srcId="{CDA3DFC5-250E-4BBA-A52A-9278B729BB2D}" destId="{699AE268-371F-415D-AE4C-39C80910ACCB}" srcOrd="0" destOrd="0" presId="urn:microsoft.com/office/officeart/2005/8/layout/radial6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DE6D816F-7F0F-4882-A376-B2AEDC2FDFAF}" type="presOf" srcId="{4D00E63A-FD9F-481E-BB9D-E2703B1011B0}" destId="{41F86EBD-0D87-4EB7-A28A-62DABE768DB0}" srcOrd="0" destOrd="0" presId="urn:microsoft.com/office/officeart/2005/8/layout/radial6"/>
    <dgm:cxn modelId="{6B65CE42-BE22-4C17-9A07-62CB0745F233}" type="presOf" srcId="{8EA7219F-BDB2-48EB-9EEB-3133522D132E}" destId="{C7410B65-2DFC-4610-AB9C-C8350E0BEA94}" srcOrd="0" destOrd="0" presId="urn:microsoft.com/office/officeart/2005/8/layout/radial6"/>
    <dgm:cxn modelId="{E9B80074-6D7F-45DE-AEAB-B911EA2C3364}" type="presOf" srcId="{42D71409-67F9-455C-8C6D-716D284AAA6B}" destId="{EE0C7513-36F3-4B5B-B4FB-C700B6D2881F}" srcOrd="0" destOrd="0" presId="urn:microsoft.com/office/officeart/2005/8/layout/radial6"/>
    <dgm:cxn modelId="{F1C23476-52AA-4CCC-B4AD-2B9C49C22829}" type="presOf" srcId="{9AFDEAC1-A74D-44ED-A273-8EEA9AD544D9}" destId="{A7233461-A596-44A8-8FDC-F44221778187}" srcOrd="0" destOrd="0" presId="urn:microsoft.com/office/officeart/2005/8/layout/radial6"/>
    <dgm:cxn modelId="{52B1583E-A65F-4F8D-B3AC-B44B5BBC9CE0}" type="presOf" srcId="{3AF880A5-0F00-4315-A5DF-1FE656798601}" destId="{DDAF9F71-E867-48CF-819B-F5C8B215D3AD}" srcOrd="0" destOrd="0" presId="urn:microsoft.com/office/officeart/2005/8/layout/radial6"/>
    <dgm:cxn modelId="{1A22C40F-F952-4C13-9DF2-EDB5295FF530}" type="presOf" srcId="{C94B7947-85DC-4B21-BB99-DF8438356F98}" destId="{15BB641F-74C3-4237-AA6A-023C097866EE}" srcOrd="0" destOrd="0" presId="urn:microsoft.com/office/officeart/2005/8/layout/radial6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E6280400-9DBA-4BCA-873E-956B7B292E95}" type="presOf" srcId="{B9C32B05-62EA-407A-B21C-2310C7945705}" destId="{0D8414E4-B1CC-45A7-A266-C18E8D2FB7C1}" srcOrd="0" destOrd="0" presId="urn:microsoft.com/office/officeart/2005/8/layout/radial6"/>
    <dgm:cxn modelId="{4F63EF6A-64A7-44BB-8EC0-54B14E3C7DC7}" srcId="{42D71409-67F9-455C-8C6D-716D284AAA6B}" destId="{9AFDEAC1-A74D-44ED-A273-8EEA9AD544D9}" srcOrd="3" destOrd="0" parTransId="{4C7BF0C9-F320-4604-83E4-3616EC3F0A51}" sibTransId="{CDA3DFC5-250E-4BBA-A52A-9278B729BB2D}"/>
    <dgm:cxn modelId="{FBA13836-609F-4620-971E-9D279E8D8EE0}" type="presOf" srcId="{0E70FA36-C3C7-4A08-A69A-A16BAA6AE9D9}" destId="{1F8E6E16-9F61-465D-8106-5C439E5692E1}" srcOrd="0" destOrd="0" presId="urn:microsoft.com/office/officeart/2005/8/layout/radial6"/>
    <dgm:cxn modelId="{755B13B2-E018-47CC-A54E-F344B8EFC614}" type="presOf" srcId="{932A6641-B47E-48FC-963F-311CBB9F360A}" destId="{45F06074-79A9-4BB6-844D-A096E56C6584}" srcOrd="0" destOrd="0" presId="urn:microsoft.com/office/officeart/2005/8/layout/radial6"/>
    <dgm:cxn modelId="{36800AB5-3E9D-4F09-BEEF-BF5A525B9C51}" type="presParOf" srcId="{0D8414E4-B1CC-45A7-A266-C18E8D2FB7C1}" destId="{EE0C7513-36F3-4B5B-B4FB-C700B6D2881F}" srcOrd="0" destOrd="0" presId="urn:microsoft.com/office/officeart/2005/8/layout/radial6"/>
    <dgm:cxn modelId="{C797FC3D-F878-4F67-ACFD-BAA9D31FDF90}" type="presParOf" srcId="{0D8414E4-B1CC-45A7-A266-C18E8D2FB7C1}" destId="{C7410B65-2DFC-4610-AB9C-C8350E0BEA94}" srcOrd="1" destOrd="0" presId="urn:microsoft.com/office/officeart/2005/8/layout/radial6"/>
    <dgm:cxn modelId="{C083A722-C9B1-4979-9E5F-6D0CAB69AC0D}" type="presParOf" srcId="{0D8414E4-B1CC-45A7-A266-C18E8D2FB7C1}" destId="{6F25F892-4BA5-42D1-A48B-24EC9FA0AD11}" srcOrd="2" destOrd="0" presId="urn:microsoft.com/office/officeart/2005/8/layout/radial6"/>
    <dgm:cxn modelId="{9230BC68-6EC6-4E18-B4C6-1ABCB9924734}" type="presParOf" srcId="{0D8414E4-B1CC-45A7-A266-C18E8D2FB7C1}" destId="{15BB641F-74C3-4237-AA6A-023C097866EE}" srcOrd="3" destOrd="0" presId="urn:microsoft.com/office/officeart/2005/8/layout/radial6"/>
    <dgm:cxn modelId="{49C4EE90-6C99-4B3D-999F-F476AA6DCCE6}" type="presParOf" srcId="{0D8414E4-B1CC-45A7-A266-C18E8D2FB7C1}" destId="{DDAF9F71-E867-48CF-819B-F5C8B215D3AD}" srcOrd="4" destOrd="0" presId="urn:microsoft.com/office/officeart/2005/8/layout/radial6"/>
    <dgm:cxn modelId="{1DA3AB29-EF44-4541-812C-B906D811956E}" type="presParOf" srcId="{0D8414E4-B1CC-45A7-A266-C18E8D2FB7C1}" destId="{55369D33-EAE6-4173-844E-37E1500257D5}" srcOrd="5" destOrd="0" presId="urn:microsoft.com/office/officeart/2005/8/layout/radial6"/>
    <dgm:cxn modelId="{7E9B4E94-0033-4175-BC58-C9789AFDF5E5}" type="presParOf" srcId="{0D8414E4-B1CC-45A7-A266-C18E8D2FB7C1}" destId="{447C58D8-A5EB-47CA-9D6F-B10E0995F638}" srcOrd="6" destOrd="0" presId="urn:microsoft.com/office/officeart/2005/8/layout/radial6"/>
    <dgm:cxn modelId="{FE3352D7-2C27-43CD-A0E2-7DD9C4C17EF6}" type="presParOf" srcId="{0D8414E4-B1CC-45A7-A266-C18E8D2FB7C1}" destId="{45F06074-79A9-4BB6-844D-A096E56C6584}" srcOrd="7" destOrd="0" presId="urn:microsoft.com/office/officeart/2005/8/layout/radial6"/>
    <dgm:cxn modelId="{C845CAD1-96E5-48C4-88A2-C1E91D0AB37A}" type="presParOf" srcId="{0D8414E4-B1CC-45A7-A266-C18E8D2FB7C1}" destId="{B948EF25-FE66-4A9F-B1C9-D7EFE6F1360E}" srcOrd="8" destOrd="0" presId="urn:microsoft.com/office/officeart/2005/8/layout/radial6"/>
    <dgm:cxn modelId="{C0A9AEC1-97A6-4097-AEDE-18F6FF3312BC}" type="presParOf" srcId="{0D8414E4-B1CC-45A7-A266-C18E8D2FB7C1}" destId="{1F8E6E16-9F61-465D-8106-5C439E5692E1}" srcOrd="9" destOrd="0" presId="urn:microsoft.com/office/officeart/2005/8/layout/radial6"/>
    <dgm:cxn modelId="{038AD6C5-F32C-4DB4-8CBF-33759A7BFDDB}" type="presParOf" srcId="{0D8414E4-B1CC-45A7-A266-C18E8D2FB7C1}" destId="{A7233461-A596-44A8-8FDC-F44221778187}" srcOrd="10" destOrd="0" presId="urn:microsoft.com/office/officeart/2005/8/layout/radial6"/>
    <dgm:cxn modelId="{B2ED661B-1119-474C-AB3B-DF31B2607228}" type="presParOf" srcId="{0D8414E4-B1CC-45A7-A266-C18E8D2FB7C1}" destId="{329284B3-45FB-4172-BD25-85002CC5EFD1}" srcOrd="11" destOrd="0" presId="urn:microsoft.com/office/officeart/2005/8/layout/radial6"/>
    <dgm:cxn modelId="{9E1F7C97-4035-4112-BF06-C6D727994327}" type="presParOf" srcId="{0D8414E4-B1CC-45A7-A266-C18E8D2FB7C1}" destId="{699AE268-371F-415D-AE4C-39C80910ACCB}" srcOrd="12" destOrd="0" presId="urn:microsoft.com/office/officeart/2005/8/layout/radial6"/>
    <dgm:cxn modelId="{7782DDA8-35B9-4BB7-A394-95B2049A0FEF}" type="presParOf" srcId="{0D8414E4-B1CC-45A7-A266-C18E8D2FB7C1}" destId="{41F86EBD-0D87-4EB7-A28A-62DABE768DB0}" srcOrd="13" destOrd="0" presId="urn:microsoft.com/office/officeart/2005/8/layout/radial6"/>
    <dgm:cxn modelId="{1E1035A3-12D6-4B39-8E8C-964299109C4E}" type="presParOf" srcId="{0D8414E4-B1CC-45A7-A266-C18E8D2FB7C1}" destId="{3FE5BD79-1275-4C2D-AFAC-8DF0032C0CFB}" srcOrd="14" destOrd="0" presId="urn:microsoft.com/office/officeart/2005/8/layout/radial6"/>
    <dgm:cxn modelId="{17E383E2-78FD-4D3C-B699-7B2EB50F8DEE}" type="presParOf" srcId="{0D8414E4-B1CC-45A7-A266-C18E8D2FB7C1}" destId="{0703B42E-D6D6-4C72-8238-F3246DE8C9B0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Areas where applied</a:t>
          </a:r>
          <a:endParaRPr lang="en-US" sz="1600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System features</a:t>
          </a:r>
          <a:endParaRPr lang="en-US" sz="1600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Registration effect</a:t>
          </a:r>
          <a:endParaRPr lang="en-US" sz="1600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Trust in the system</a:t>
          </a:r>
          <a:endParaRPr lang="en-US" sz="1600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F00985FD-8ED4-4AEF-B035-EDC342C17D75}">
      <dgm:prSet phldrT="[Text]" custT="1"/>
      <dgm:spPr/>
      <dgm:t>
        <a:bodyPr/>
        <a:lstStyle/>
        <a:p>
          <a:r>
            <a:rPr lang="en-US" sz="14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Transylvania, North Bucovina</a:t>
          </a:r>
          <a:endParaRPr lang="en-US" sz="1400" dirty="0"/>
        </a:p>
      </dgm:t>
    </dgm:pt>
    <dgm:pt modelId="{4F2E99EF-E76F-489F-817E-DE077AD1412B}" type="parTrans" cxnId="{55D37AF2-3902-450E-B870-FAB5F4D82BBA}">
      <dgm:prSet/>
      <dgm:spPr/>
      <dgm:t>
        <a:bodyPr/>
        <a:lstStyle/>
        <a:p>
          <a:endParaRPr lang="en-US"/>
        </a:p>
      </dgm:t>
    </dgm:pt>
    <dgm:pt modelId="{01FCF798-23E5-4F26-94C4-E1386C1189AD}" type="sibTrans" cxnId="{55D37AF2-3902-450E-B870-FAB5F4D82BBA}">
      <dgm:prSet/>
      <dgm:spPr/>
      <dgm:t>
        <a:bodyPr/>
        <a:lstStyle/>
        <a:p>
          <a:endParaRPr lang="en-US"/>
        </a:p>
      </dgm:t>
    </dgm:pt>
    <dgm:pt modelId="{ED10EB1C-24C5-49E8-A6D9-609FFAE5CA16}">
      <dgm:prSet phldrT="[Text]" custT="1"/>
      <dgm:spPr/>
      <dgm:t>
        <a:bodyPr/>
        <a:lstStyle/>
        <a:p>
          <a:r>
            <a:rPr lang="en-US" sz="14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One owner, one Land Book, all the properties recorded in the same Land Book: </a:t>
          </a:r>
          <a:r>
            <a:rPr lang="en-US" sz="1400" b="1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 based on owner</a:t>
          </a:r>
          <a:endParaRPr lang="en-US" sz="1400" dirty="0">
            <a:solidFill>
              <a:srgbClr val="FF6D6D"/>
            </a:solidFill>
          </a:endParaRPr>
        </a:p>
      </dgm:t>
    </dgm:pt>
    <dgm:pt modelId="{9DA5EE53-0855-413B-BB4E-21E423F900AC}" type="parTrans" cxnId="{CAA0B472-B9FC-4911-AE9B-3E4CE6E27970}">
      <dgm:prSet/>
      <dgm:spPr/>
      <dgm:t>
        <a:bodyPr/>
        <a:lstStyle/>
        <a:p>
          <a:endParaRPr lang="en-US"/>
        </a:p>
      </dgm:t>
    </dgm:pt>
    <dgm:pt modelId="{C635BD97-903B-4454-B5AA-317F5F2A1878}" type="sibTrans" cxnId="{CAA0B472-B9FC-4911-AE9B-3E4CE6E27970}">
      <dgm:prSet/>
      <dgm:spPr/>
      <dgm:t>
        <a:bodyPr/>
        <a:lstStyle/>
        <a:p>
          <a:endParaRPr lang="en-US"/>
        </a:p>
      </dgm:t>
    </dgm:pt>
    <dgm:pt modelId="{62D8D9E6-8140-4D13-B48B-E7EAFB32A2AC}">
      <dgm:prSet phldrT="[Text]" custT="1"/>
      <dgm:spPr/>
      <dgm:t>
        <a:bodyPr/>
        <a:lstStyle/>
        <a:p>
          <a:r>
            <a:rPr lang="en-US" sz="14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Identifier of parcels: topographic number</a:t>
          </a:r>
          <a:endParaRPr lang="en-US" sz="1400" dirty="0"/>
        </a:p>
      </dgm:t>
    </dgm:pt>
    <dgm:pt modelId="{F9BA538B-5E21-4A5A-BB60-0F44C4D926AB}" type="parTrans" cxnId="{BB4A1A4F-AD06-44E5-A1EF-CDE6C51BB5DB}">
      <dgm:prSet/>
      <dgm:spPr/>
      <dgm:t>
        <a:bodyPr/>
        <a:lstStyle/>
        <a:p>
          <a:endParaRPr lang="en-US"/>
        </a:p>
      </dgm:t>
    </dgm:pt>
    <dgm:pt modelId="{24EA35B1-1E7D-4FF5-9188-EBEBB2319DAA}" type="sibTrans" cxnId="{BB4A1A4F-AD06-44E5-A1EF-CDE6C51BB5DB}">
      <dgm:prSet/>
      <dgm:spPr/>
      <dgm:t>
        <a:bodyPr/>
        <a:lstStyle/>
        <a:p>
          <a:endParaRPr lang="en-US"/>
        </a:p>
      </dgm:t>
    </dgm:pt>
    <dgm:pt modelId="{C6AA9F4A-17F2-4E2C-A0EE-C5BDEAAE75E3}">
      <dgm:prSet phldrT="[Text]" custT="1"/>
      <dgm:spPr/>
      <dgm:t>
        <a:bodyPr/>
        <a:lstStyle/>
        <a:p>
          <a:r>
            <a:rPr lang="en-US" sz="14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Constitutive of rights</a:t>
          </a:r>
          <a:endParaRPr lang="en-US" sz="1400" dirty="0"/>
        </a:p>
      </dgm:t>
    </dgm:pt>
    <dgm:pt modelId="{E4A7DFC8-6259-4151-B476-6C3A7647A230}" type="parTrans" cxnId="{AF78B1F2-41A5-41EF-87B6-B5A3EA4A4833}">
      <dgm:prSet/>
      <dgm:spPr/>
      <dgm:t>
        <a:bodyPr/>
        <a:lstStyle/>
        <a:p>
          <a:endParaRPr lang="en-US"/>
        </a:p>
      </dgm:t>
    </dgm:pt>
    <dgm:pt modelId="{7C2F9DA4-FE1A-4195-B58D-6136FF1ECB49}" type="sibTrans" cxnId="{AF78B1F2-41A5-41EF-87B6-B5A3EA4A4833}">
      <dgm:prSet/>
      <dgm:spPr/>
      <dgm:t>
        <a:bodyPr/>
        <a:lstStyle/>
        <a:p>
          <a:endParaRPr lang="en-US"/>
        </a:p>
      </dgm:t>
    </dgm:pt>
    <dgm:pt modelId="{0C4ECE28-BF27-4BB2-B0AE-23370CFE7EB9}">
      <dgm:prSet phldrT="[Text]" custT="1"/>
      <dgm:spPr/>
      <dgm:t>
        <a:bodyPr/>
        <a:lstStyle/>
        <a:p>
          <a:r>
            <a:rPr lang="en-US" sz="1400" b="1" i="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en-US" sz="1400" b="1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Who has Land Book, has a true Ownership”</a:t>
          </a:r>
          <a:endParaRPr lang="en-US" sz="1400" dirty="0">
            <a:solidFill>
              <a:srgbClr val="FF6D6D"/>
            </a:solidFill>
          </a:endParaRPr>
        </a:p>
      </dgm:t>
    </dgm:pt>
    <dgm:pt modelId="{2E676BE1-5744-4DA0-8E2B-36B5905B4A96}" type="parTrans" cxnId="{34D97B44-B47B-407C-A6CA-D0901F5C4257}">
      <dgm:prSet/>
      <dgm:spPr/>
      <dgm:t>
        <a:bodyPr/>
        <a:lstStyle/>
        <a:p>
          <a:endParaRPr lang="en-US"/>
        </a:p>
      </dgm:t>
    </dgm:pt>
    <dgm:pt modelId="{8841440C-F659-48C8-8187-6D5113759000}" type="sibTrans" cxnId="{34D97B44-B47B-407C-A6CA-D0901F5C4257}">
      <dgm:prSet/>
      <dgm:spPr/>
      <dgm:t>
        <a:bodyPr/>
        <a:lstStyle/>
        <a:p>
          <a:endParaRPr lang="en-US"/>
        </a:p>
      </dgm:t>
    </dgm:pt>
    <dgm:pt modelId="{0041CB57-94D9-4FE2-AE02-62C7AD515883}">
      <dgm:prSet phldrT="[Text]" custT="1"/>
      <dgm:spPr/>
      <dgm:t>
        <a:bodyPr/>
        <a:lstStyle/>
        <a:p>
          <a:r>
            <a:rPr lang="en-US" sz="14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registered:</a:t>
          </a:r>
          <a:endParaRPr lang="en-US" sz="1400" dirty="0"/>
        </a:p>
      </dgm:t>
    </dgm:pt>
    <dgm:pt modelId="{CFBF59A6-3A00-48C4-B966-FD3F2F537464}" type="parTrans" cxnId="{C4D9EDA9-7227-4536-9B4A-2534D4A679F8}">
      <dgm:prSet/>
      <dgm:spPr/>
      <dgm:t>
        <a:bodyPr/>
        <a:lstStyle/>
        <a:p>
          <a:endParaRPr lang="en-US"/>
        </a:p>
      </dgm:t>
    </dgm:pt>
    <dgm:pt modelId="{11AB6812-C727-4417-96AE-BDF698F2B6A0}" type="sibTrans" cxnId="{C4D9EDA9-7227-4536-9B4A-2534D4A679F8}">
      <dgm:prSet/>
      <dgm:spPr/>
      <dgm:t>
        <a:bodyPr/>
        <a:lstStyle/>
        <a:p>
          <a:endParaRPr lang="en-US"/>
        </a:p>
      </dgm:t>
    </dgm:pt>
    <dgm:pt modelId="{5C50788F-402D-4A38-B580-F9BA577E19C0}">
      <dgm:prSet phldrT="[Text]" custT="1"/>
      <dgm:spPr/>
      <dgm:t>
        <a:bodyPr/>
        <a:lstStyle/>
        <a:p>
          <a:r>
            <a:rPr lang="en-US" sz="14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textual information on property and rights</a:t>
          </a:r>
          <a:endParaRPr lang="en-US" sz="1400" dirty="0"/>
        </a:p>
      </dgm:t>
    </dgm:pt>
    <dgm:pt modelId="{090E23BD-C349-401E-957B-A43F05CF34E6}" type="parTrans" cxnId="{B32EA1D3-5C5B-4A63-BF5F-CC24036F75F5}">
      <dgm:prSet/>
      <dgm:spPr/>
      <dgm:t>
        <a:bodyPr/>
        <a:lstStyle/>
        <a:p>
          <a:endParaRPr lang="en-US"/>
        </a:p>
      </dgm:t>
    </dgm:pt>
    <dgm:pt modelId="{0DF1BDE5-5DB9-47D0-8ADD-E953A9AF1547}" type="sibTrans" cxnId="{B32EA1D3-5C5B-4A63-BF5F-CC24036F75F5}">
      <dgm:prSet/>
      <dgm:spPr/>
      <dgm:t>
        <a:bodyPr/>
        <a:lstStyle/>
        <a:p>
          <a:endParaRPr lang="en-US"/>
        </a:p>
      </dgm:t>
    </dgm:pt>
    <dgm:pt modelId="{0A62FCE5-A783-42CF-96DB-02695DF7B79D}">
      <dgm:prSet phldrT="[Text]" custT="1"/>
      <dgm:spPr/>
      <dgm:t>
        <a:bodyPr/>
        <a:lstStyle/>
        <a:p>
          <a:r>
            <a:rPr lang="en-US" sz="14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no plan of property, “plan of village”</a:t>
          </a:r>
          <a:endParaRPr lang="en-US" sz="1400" dirty="0"/>
        </a:p>
      </dgm:t>
    </dgm:pt>
    <dgm:pt modelId="{D048B5B9-4220-4533-A0B3-AA4AD5678D7D}" type="parTrans" cxnId="{CF71F57C-0850-4CE1-8EAC-B58287D849F9}">
      <dgm:prSet/>
      <dgm:spPr/>
      <dgm:t>
        <a:bodyPr/>
        <a:lstStyle/>
        <a:p>
          <a:endParaRPr lang="en-US"/>
        </a:p>
      </dgm:t>
    </dgm:pt>
    <dgm:pt modelId="{822B3B06-ED5A-4E4C-AB72-0948B86DE803}" type="sibTrans" cxnId="{CF71F57C-0850-4CE1-8EAC-B58287D849F9}">
      <dgm:prSet/>
      <dgm:spPr/>
      <dgm:t>
        <a:bodyPr/>
        <a:lstStyle/>
        <a:p>
          <a:endParaRPr 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0C520-BF94-498F-A450-C0E3242272DB}" type="pres">
      <dgm:prSet presAssocID="{42D71409-67F9-455C-8C6D-716D284AAA6B}" presName="parentLin" presStyleCnt="0"/>
      <dgm:spPr/>
      <dgm:t>
        <a:bodyPr/>
        <a:lstStyle/>
        <a:p>
          <a:endParaRPr lang="en-US"/>
        </a:p>
      </dgm:t>
    </dgm:pt>
    <dgm:pt modelId="{0153AEEB-3C39-468F-9C76-6709A6657491}" type="pres">
      <dgm:prSet presAssocID="{42D71409-67F9-455C-8C6D-716D284AAA6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D31BD36-3E40-4DE3-A02C-F6D0EF1BAC7C}" type="pres">
      <dgm:prSet presAssocID="{42D71409-67F9-455C-8C6D-716D284AAA6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D7F25-9E07-44C8-BB34-0FC80D0924E8}" type="pres">
      <dgm:prSet presAssocID="{42D71409-67F9-455C-8C6D-716D284AAA6B}" presName="negativeSpace" presStyleCnt="0"/>
      <dgm:spPr/>
      <dgm:t>
        <a:bodyPr/>
        <a:lstStyle/>
        <a:p>
          <a:endParaRPr lang="en-US"/>
        </a:p>
      </dgm:t>
    </dgm:pt>
    <dgm:pt modelId="{6F30B246-7AE2-4037-9A1A-7C06243C93F2}" type="pres">
      <dgm:prSet presAssocID="{42D71409-67F9-455C-8C6D-716D284AAA6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6D07-E375-48F0-A40A-C8D84CF18331}" type="pres">
      <dgm:prSet presAssocID="{478B7D3C-9FB4-4BC6-90AC-49960560DECD}" presName="spaceBetweenRectangles" presStyleCnt="0"/>
      <dgm:spPr/>
      <dgm:t>
        <a:bodyPr/>
        <a:lstStyle/>
        <a:p>
          <a:endParaRPr lang="en-US"/>
        </a:p>
      </dgm:t>
    </dgm:pt>
    <dgm:pt modelId="{36342E37-B364-4997-A7B2-99116DE3EDCA}" type="pres">
      <dgm:prSet presAssocID="{F66099B6-DBBD-4AB0-82D2-877B80F846F7}" presName="parentLin" presStyleCnt="0"/>
      <dgm:spPr/>
      <dgm:t>
        <a:bodyPr/>
        <a:lstStyle/>
        <a:p>
          <a:endParaRPr lang="en-US"/>
        </a:p>
      </dgm:t>
    </dgm:pt>
    <dgm:pt modelId="{F11A2FC0-F288-45E2-9C49-E0236A35E219}" type="pres">
      <dgm:prSet presAssocID="{F66099B6-DBBD-4AB0-82D2-877B80F846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210AFAB-EA6C-45AA-93D4-15B5F10DECC2}" type="pres">
      <dgm:prSet presAssocID="{F66099B6-DBBD-4AB0-82D2-877B80F846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79892-CE4C-4FC5-AB5F-82ECA4C83F8C}" type="pres">
      <dgm:prSet presAssocID="{F66099B6-DBBD-4AB0-82D2-877B80F846F7}" presName="negativeSpace" presStyleCnt="0"/>
      <dgm:spPr/>
      <dgm:t>
        <a:bodyPr/>
        <a:lstStyle/>
        <a:p>
          <a:endParaRPr lang="en-US"/>
        </a:p>
      </dgm:t>
    </dgm:pt>
    <dgm:pt modelId="{BC156AD2-BF74-4BB0-B73A-11606965D754}" type="pres">
      <dgm:prSet presAssocID="{F66099B6-DBBD-4AB0-82D2-877B80F846F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6EF56-2C23-468C-B12E-67848C41BCEA}" type="pres">
      <dgm:prSet presAssocID="{BC531B32-9B0E-482E-BF91-65C61F17168D}" presName="spaceBetweenRectangles" presStyleCnt="0"/>
      <dgm:spPr/>
      <dgm:t>
        <a:bodyPr/>
        <a:lstStyle/>
        <a:p>
          <a:endParaRPr lang="en-US"/>
        </a:p>
      </dgm:t>
    </dgm:pt>
    <dgm:pt modelId="{5C232826-0CC9-4E95-9BD4-01BE36721377}" type="pres">
      <dgm:prSet presAssocID="{EE62A4F6-4AC4-435B-990E-81A71CE8CAC7}" presName="parentLin" presStyleCnt="0"/>
      <dgm:spPr/>
      <dgm:t>
        <a:bodyPr/>
        <a:lstStyle/>
        <a:p>
          <a:endParaRPr lang="en-US"/>
        </a:p>
      </dgm:t>
    </dgm:pt>
    <dgm:pt modelId="{D460F21A-9392-42B3-8178-574D56ADC302}" type="pres">
      <dgm:prSet presAssocID="{EE62A4F6-4AC4-435B-990E-81A71CE8CAC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063FBB6-0446-418B-96D2-25EB959E1CA8}" type="pres">
      <dgm:prSet presAssocID="{EE62A4F6-4AC4-435B-990E-81A71CE8CA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BCAF-A932-421F-950D-F241DE91B7DC}" type="pres">
      <dgm:prSet presAssocID="{EE62A4F6-4AC4-435B-990E-81A71CE8CAC7}" presName="negativeSpace" presStyleCnt="0"/>
      <dgm:spPr/>
      <dgm:t>
        <a:bodyPr/>
        <a:lstStyle/>
        <a:p>
          <a:endParaRPr lang="en-US"/>
        </a:p>
      </dgm:t>
    </dgm:pt>
    <dgm:pt modelId="{64FE8F24-969C-48BD-8FDC-5E2AD6BBEF05}" type="pres">
      <dgm:prSet presAssocID="{EE62A4F6-4AC4-435B-990E-81A71CE8CAC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C21B-498C-4249-BF7B-52C72A1D86ED}" type="pres">
      <dgm:prSet presAssocID="{389F9A93-0231-4877-8C41-5D5B8DD7AAC0}" presName="spaceBetweenRectangles" presStyleCnt="0"/>
      <dgm:spPr/>
      <dgm:t>
        <a:bodyPr/>
        <a:lstStyle/>
        <a:p>
          <a:endParaRPr lang="en-US"/>
        </a:p>
      </dgm:t>
    </dgm:pt>
    <dgm:pt modelId="{2F8B7306-EF63-4194-A9AB-F4FF558CBD1C}" type="pres">
      <dgm:prSet presAssocID="{B6D9DE15-697B-42C2-B6A1-CE31260EED93}" presName="parentLin" presStyleCnt="0"/>
      <dgm:spPr/>
      <dgm:t>
        <a:bodyPr/>
        <a:lstStyle/>
        <a:p>
          <a:endParaRPr lang="en-US"/>
        </a:p>
      </dgm:t>
    </dgm:pt>
    <dgm:pt modelId="{30EC4A25-9850-47B5-90DF-8B285C6AE4A1}" type="pres">
      <dgm:prSet presAssocID="{B6D9DE15-697B-42C2-B6A1-CE31260EED9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909E222-84D8-4BA0-868E-E102B815009B}" type="pres">
      <dgm:prSet presAssocID="{B6D9DE15-697B-42C2-B6A1-CE31260EED9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772C-06E4-4381-9C10-888861F51B99}" type="pres">
      <dgm:prSet presAssocID="{B6D9DE15-697B-42C2-B6A1-CE31260EED93}" presName="negativeSpace" presStyleCnt="0"/>
      <dgm:spPr/>
      <dgm:t>
        <a:bodyPr/>
        <a:lstStyle/>
        <a:p>
          <a:endParaRPr lang="en-US"/>
        </a:p>
      </dgm:t>
    </dgm:pt>
    <dgm:pt modelId="{A052C7EA-58FF-4879-BDB9-E423C871D117}" type="pres">
      <dgm:prSet presAssocID="{B6D9DE15-697B-42C2-B6A1-CE31260EED9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71F57C-0850-4CE1-8EAC-B58287D849F9}" srcId="{0041CB57-94D9-4FE2-AE02-62C7AD515883}" destId="{0A62FCE5-A783-42CF-96DB-02695DF7B79D}" srcOrd="1" destOrd="0" parTransId="{D048B5B9-4220-4533-A0B3-AA4AD5678D7D}" sibTransId="{822B3B06-ED5A-4E4C-AB72-0948B86DE803}"/>
    <dgm:cxn modelId="{7CEECE41-BF3E-46E8-B9D4-8751CD0E548B}" type="presOf" srcId="{42D71409-67F9-455C-8C6D-716D284AAA6B}" destId="{0153AEEB-3C39-468F-9C76-6709A6657491}" srcOrd="0" destOrd="0" presId="urn:microsoft.com/office/officeart/2005/8/layout/list1"/>
    <dgm:cxn modelId="{D37A974B-3092-48EF-AC52-3E3DFE43B89F}" type="presOf" srcId="{ED10EB1C-24C5-49E8-A6D9-609FFAE5CA16}" destId="{BC156AD2-BF74-4BB0-B73A-11606965D754}" srcOrd="0" destOrd="0" presId="urn:microsoft.com/office/officeart/2005/8/layout/list1"/>
    <dgm:cxn modelId="{34D97B44-B47B-407C-A6CA-D0901F5C4257}" srcId="{B6D9DE15-697B-42C2-B6A1-CE31260EED93}" destId="{0C4ECE28-BF27-4BB2-B0AE-23370CFE7EB9}" srcOrd="0" destOrd="0" parTransId="{2E676BE1-5744-4DA0-8E2B-36B5905B4A96}" sibTransId="{8841440C-F659-48C8-8187-6D5113759000}"/>
    <dgm:cxn modelId="{4D0A9073-2192-4667-AE84-225385FD4533}" type="presOf" srcId="{0A62FCE5-A783-42CF-96DB-02695DF7B79D}" destId="{BC156AD2-BF74-4BB0-B73A-11606965D754}" srcOrd="0" destOrd="4" presId="urn:microsoft.com/office/officeart/2005/8/layout/list1"/>
    <dgm:cxn modelId="{C4D9EDA9-7227-4536-9B4A-2534D4A679F8}" srcId="{F66099B6-DBBD-4AB0-82D2-877B80F846F7}" destId="{0041CB57-94D9-4FE2-AE02-62C7AD515883}" srcOrd="2" destOrd="0" parTransId="{CFBF59A6-3A00-48C4-B966-FD3F2F537464}" sibTransId="{11AB6812-C727-4417-96AE-BDF698F2B6A0}"/>
    <dgm:cxn modelId="{43F47B32-887C-4AA3-A3B8-46BABD33879C}" type="presOf" srcId="{B9C32B05-62EA-407A-B21C-2310C7945705}" destId="{8E808887-1542-4040-A58F-973A0029DF0B}" srcOrd="0" destOrd="0" presId="urn:microsoft.com/office/officeart/2005/8/layout/list1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CAA0B472-B9FC-4911-AE9B-3E4CE6E27970}" srcId="{F66099B6-DBBD-4AB0-82D2-877B80F846F7}" destId="{ED10EB1C-24C5-49E8-A6D9-609FFAE5CA16}" srcOrd="0" destOrd="0" parTransId="{9DA5EE53-0855-413B-BB4E-21E423F900AC}" sibTransId="{C635BD97-903B-4454-B5AA-317F5F2A1878}"/>
    <dgm:cxn modelId="{E858C6E7-BA6E-4505-BBB5-9F82FEDAABD3}" type="presOf" srcId="{F00985FD-8ED4-4AEF-B035-EDC342C17D75}" destId="{6F30B246-7AE2-4037-9A1A-7C06243C93F2}" srcOrd="0" destOrd="0" presId="urn:microsoft.com/office/officeart/2005/8/layout/list1"/>
    <dgm:cxn modelId="{4924312A-A922-4A6F-B66F-E25707ABDEA1}" type="presOf" srcId="{EE62A4F6-4AC4-435B-990E-81A71CE8CAC7}" destId="{6063FBB6-0446-418B-96D2-25EB959E1CA8}" srcOrd="1" destOrd="0" presId="urn:microsoft.com/office/officeart/2005/8/layout/list1"/>
    <dgm:cxn modelId="{D05123D3-A75F-43FF-8C1E-FEE8518D2BCA}" type="presOf" srcId="{EE62A4F6-4AC4-435B-990E-81A71CE8CAC7}" destId="{D460F21A-9392-42B3-8178-574D56ADC302}" srcOrd="0" destOrd="0" presId="urn:microsoft.com/office/officeart/2005/8/layout/list1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1E891906-A71A-4B1A-8CEE-43A7D6FA41A0}" type="presOf" srcId="{0041CB57-94D9-4FE2-AE02-62C7AD515883}" destId="{BC156AD2-BF74-4BB0-B73A-11606965D754}" srcOrd="0" destOrd="2" presId="urn:microsoft.com/office/officeart/2005/8/layout/list1"/>
    <dgm:cxn modelId="{C309F904-5657-40D9-88EA-1585B7AAC571}" type="presOf" srcId="{F66099B6-DBBD-4AB0-82D2-877B80F846F7}" destId="{2210AFAB-EA6C-45AA-93D4-15B5F10DECC2}" srcOrd="1" destOrd="0" presId="urn:microsoft.com/office/officeart/2005/8/layout/list1"/>
    <dgm:cxn modelId="{97947287-6988-4D0D-BB89-03E3C0056915}" type="presOf" srcId="{F66099B6-DBBD-4AB0-82D2-877B80F846F7}" destId="{F11A2FC0-F288-45E2-9C49-E0236A35E219}" srcOrd="0" destOrd="0" presId="urn:microsoft.com/office/officeart/2005/8/layout/list1"/>
    <dgm:cxn modelId="{8A9867D7-B3BE-4F0A-AE0B-48A04F19D61A}" type="presOf" srcId="{5C50788F-402D-4A38-B580-F9BA577E19C0}" destId="{BC156AD2-BF74-4BB0-B73A-11606965D754}" srcOrd="0" destOrd="3" presId="urn:microsoft.com/office/officeart/2005/8/layout/list1"/>
    <dgm:cxn modelId="{6F0ED325-2833-47DE-B671-D1DCB6573D12}" type="presOf" srcId="{C6AA9F4A-17F2-4E2C-A0EE-C5BDEAAE75E3}" destId="{64FE8F24-969C-48BD-8FDC-5E2AD6BBEF05}" srcOrd="0" destOrd="0" presId="urn:microsoft.com/office/officeart/2005/8/layout/list1"/>
    <dgm:cxn modelId="{AF78B1F2-41A5-41EF-87B6-B5A3EA4A4833}" srcId="{EE62A4F6-4AC4-435B-990E-81A71CE8CAC7}" destId="{C6AA9F4A-17F2-4E2C-A0EE-C5BDEAAE75E3}" srcOrd="0" destOrd="0" parTransId="{E4A7DFC8-6259-4151-B476-6C3A7647A230}" sibTransId="{7C2F9DA4-FE1A-4195-B58D-6136FF1ECB49}"/>
    <dgm:cxn modelId="{B32EA1D3-5C5B-4A63-BF5F-CC24036F75F5}" srcId="{0041CB57-94D9-4FE2-AE02-62C7AD515883}" destId="{5C50788F-402D-4A38-B580-F9BA577E19C0}" srcOrd="0" destOrd="0" parTransId="{090E23BD-C349-401E-957B-A43F05CF34E6}" sibTransId="{0DF1BDE5-5DB9-47D0-8ADD-E953A9AF1547}"/>
    <dgm:cxn modelId="{55D37AF2-3902-450E-B870-FAB5F4D82BBA}" srcId="{42D71409-67F9-455C-8C6D-716D284AAA6B}" destId="{F00985FD-8ED4-4AEF-B035-EDC342C17D75}" srcOrd="0" destOrd="0" parTransId="{4F2E99EF-E76F-489F-817E-DE077AD1412B}" sibTransId="{01FCF798-23E5-4F26-94C4-E1386C1189AD}"/>
    <dgm:cxn modelId="{9A533707-683E-4981-BD06-D7DD432958CF}" type="presOf" srcId="{42D71409-67F9-455C-8C6D-716D284AAA6B}" destId="{4D31BD36-3E40-4DE3-A02C-F6D0EF1BAC7C}" srcOrd="1" destOrd="0" presId="urn:microsoft.com/office/officeart/2005/8/layout/list1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BB4A1A4F-AD06-44E5-A1EF-CDE6C51BB5DB}" srcId="{F66099B6-DBBD-4AB0-82D2-877B80F846F7}" destId="{62D8D9E6-8140-4D13-B48B-E7EAFB32A2AC}" srcOrd="1" destOrd="0" parTransId="{F9BA538B-5E21-4A5A-BB60-0F44C4D926AB}" sibTransId="{24EA35B1-1E7D-4FF5-9188-EBEBB2319DAA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D947942-C998-4084-819F-406F79242270}" type="presOf" srcId="{B6D9DE15-697B-42C2-B6A1-CE31260EED93}" destId="{30EC4A25-9850-47B5-90DF-8B285C6AE4A1}" srcOrd="0" destOrd="0" presId="urn:microsoft.com/office/officeart/2005/8/layout/list1"/>
    <dgm:cxn modelId="{A05491C9-1E77-423C-BB19-825E5BFEE6D8}" type="presOf" srcId="{0C4ECE28-BF27-4BB2-B0AE-23370CFE7EB9}" destId="{A052C7EA-58FF-4879-BDB9-E423C871D117}" srcOrd="0" destOrd="0" presId="urn:microsoft.com/office/officeart/2005/8/layout/list1"/>
    <dgm:cxn modelId="{514AB1F5-FAFE-4738-9983-09F45DE14691}" type="presOf" srcId="{62D8D9E6-8140-4D13-B48B-E7EAFB32A2AC}" destId="{BC156AD2-BF74-4BB0-B73A-11606965D754}" srcOrd="0" destOrd="1" presId="urn:microsoft.com/office/officeart/2005/8/layout/list1"/>
    <dgm:cxn modelId="{20568B8D-1FFB-4769-8D47-B19A81F48376}" type="presOf" srcId="{B6D9DE15-697B-42C2-B6A1-CE31260EED93}" destId="{E909E222-84D8-4BA0-868E-E102B815009B}" srcOrd="1" destOrd="0" presId="urn:microsoft.com/office/officeart/2005/8/layout/list1"/>
    <dgm:cxn modelId="{A4375505-C293-4D97-B542-7E995CC8AB92}" type="presParOf" srcId="{8E808887-1542-4040-A58F-973A0029DF0B}" destId="{2E60C520-BF94-498F-A450-C0E3242272DB}" srcOrd="0" destOrd="0" presId="urn:microsoft.com/office/officeart/2005/8/layout/list1"/>
    <dgm:cxn modelId="{7F457736-72B1-472E-B251-745F6C7D792B}" type="presParOf" srcId="{2E60C520-BF94-498F-A450-C0E3242272DB}" destId="{0153AEEB-3C39-468F-9C76-6709A6657491}" srcOrd="0" destOrd="0" presId="urn:microsoft.com/office/officeart/2005/8/layout/list1"/>
    <dgm:cxn modelId="{E90C12EC-52C8-429C-B9D9-92F500C06D81}" type="presParOf" srcId="{2E60C520-BF94-498F-A450-C0E3242272DB}" destId="{4D31BD36-3E40-4DE3-A02C-F6D0EF1BAC7C}" srcOrd="1" destOrd="0" presId="urn:microsoft.com/office/officeart/2005/8/layout/list1"/>
    <dgm:cxn modelId="{6EF7474C-634A-4FB7-8735-C7AAE41AE6D0}" type="presParOf" srcId="{8E808887-1542-4040-A58F-973A0029DF0B}" destId="{1CED7F25-9E07-44C8-BB34-0FC80D0924E8}" srcOrd="1" destOrd="0" presId="urn:microsoft.com/office/officeart/2005/8/layout/list1"/>
    <dgm:cxn modelId="{5CA2E5C0-7003-410C-88D5-96B2FB791E5E}" type="presParOf" srcId="{8E808887-1542-4040-A58F-973A0029DF0B}" destId="{6F30B246-7AE2-4037-9A1A-7C06243C93F2}" srcOrd="2" destOrd="0" presId="urn:microsoft.com/office/officeart/2005/8/layout/list1"/>
    <dgm:cxn modelId="{77349EAB-CD49-4358-A9EC-8672886754B6}" type="presParOf" srcId="{8E808887-1542-4040-A58F-973A0029DF0B}" destId="{84156D07-E375-48F0-A40A-C8D84CF18331}" srcOrd="3" destOrd="0" presId="urn:microsoft.com/office/officeart/2005/8/layout/list1"/>
    <dgm:cxn modelId="{D2A93B90-06C6-414D-A44E-B51C575BC1FE}" type="presParOf" srcId="{8E808887-1542-4040-A58F-973A0029DF0B}" destId="{36342E37-B364-4997-A7B2-99116DE3EDCA}" srcOrd="4" destOrd="0" presId="urn:microsoft.com/office/officeart/2005/8/layout/list1"/>
    <dgm:cxn modelId="{F2E2B5A9-4988-461D-BA99-6FAA0BF94672}" type="presParOf" srcId="{36342E37-B364-4997-A7B2-99116DE3EDCA}" destId="{F11A2FC0-F288-45E2-9C49-E0236A35E219}" srcOrd="0" destOrd="0" presId="urn:microsoft.com/office/officeart/2005/8/layout/list1"/>
    <dgm:cxn modelId="{15D501D8-52A8-41D5-B964-47B9BD35D855}" type="presParOf" srcId="{36342E37-B364-4997-A7B2-99116DE3EDCA}" destId="{2210AFAB-EA6C-45AA-93D4-15B5F10DECC2}" srcOrd="1" destOrd="0" presId="urn:microsoft.com/office/officeart/2005/8/layout/list1"/>
    <dgm:cxn modelId="{F753CC59-87EC-4BEB-9445-9CAA91BCC4EB}" type="presParOf" srcId="{8E808887-1542-4040-A58F-973A0029DF0B}" destId="{46579892-CE4C-4FC5-AB5F-82ECA4C83F8C}" srcOrd="5" destOrd="0" presId="urn:microsoft.com/office/officeart/2005/8/layout/list1"/>
    <dgm:cxn modelId="{283B4F82-89B2-4CBC-B735-757E7529C7A6}" type="presParOf" srcId="{8E808887-1542-4040-A58F-973A0029DF0B}" destId="{BC156AD2-BF74-4BB0-B73A-11606965D754}" srcOrd="6" destOrd="0" presId="urn:microsoft.com/office/officeart/2005/8/layout/list1"/>
    <dgm:cxn modelId="{234BE34C-57E7-4EED-844C-A73B718BE7A1}" type="presParOf" srcId="{8E808887-1542-4040-A58F-973A0029DF0B}" destId="{5A26EF56-2C23-468C-B12E-67848C41BCEA}" srcOrd="7" destOrd="0" presId="urn:microsoft.com/office/officeart/2005/8/layout/list1"/>
    <dgm:cxn modelId="{397204E6-A66E-42A7-9E15-7847AB53BC84}" type="presParOf" srcId="{8E808887-1542-4040-A58F-973A0029DF0B}" destId="{5C232826-0CC9-4E95-9BD4-01BE36721377}" srcOrd="8" destOrd="0" presId="urn:microsoft.com/office/officeart/2005/8/layout/list1"/>
    <dgm:cxn modelId="{A9D08E09-6A36-40D6-AF65-72692153D2A1}" type="presParOf" srcId="{5C232826-0CC9-4E95-9BD4-01BE36721377}" destId="{D460F21A-9392-42B3-8178-574D56ADC302}" srcOrd="0" destOrd="0" presId="urn:microsoft.com/office/officeart/2005/8/layout/list1"/>
    <dgm:cxn modelId="{8BD5B2F7-CE3E-49D7-9418-5584CFF79421}" type="presParOf" srcId="{5C232826-0CC9-4E95-9BD4-01BE36721377}" destId="{6063FBB6-0446-418B-96D2-25EB959E1CA8}" srcOrd="1" destOrd="0" presId="urn:microsoft.com/office/officeart/2005/8/layout/list1"/>
    <dgm:cxn modelId="{870E7660-4ABD-485F-B334-DFC8B61A8F90}" type="presParOf" srcId="{8E808887-1542-4040-A58F-973A0029DF0B}" destId="{7477BCAF-A932-421F-950D-F241DE91B7DC}" srcOrd="9" destOrd="0" presId="urn:microsoft.com/office/officeart/2005/8/layout/list1"/>
    <dgm:cxn modelId="{266684EB-293E-4804-A111-2DD7EA6A1574}" type="presParOf" srcId="{8E808887-1542-4040-A58F-973A0029DF0B}" destId="{64FE8F24-969C-48BD-8FDC-5E2AD6BBEF05}" srcOrd="10" destOrd="0" presId="urn:microsoft.com/office/officeart/2005/8/layout/list1"/>
    <dgm:cxn modelId="{C75FD082-5ECF-459B-BD7A-23744F9B8904}" type="presParOf" srcId="{8E808887-1542-4040-A58F-973A0029DF0B}" destId="{AF31C21B-498C-4249-BF7B-52C72A1D86ED}" srcOrd="11" destOrd="0" presId="urn:microsoft.com/office/officeart/2005/8/layout/list1"/>
    <dgm:cxn modelId="{A82B72D4-23E8-4460-B6D6-A017B37E82AD}" type="presParOf" srcId="{8E808887-1542-4040-A58F-973A0029DF0B}" destId="{2F8B7306-EF63-4194-A9AB-F4FF558CBD1C}" srcOrd="12" destOrd="0" presId="urn:microsoft.com/office/officeart/2005/8/layout/list1"/>
    <dgm:cxn modelId="{5809D0F0-73AB-4034-9366-9AC74749605B}" type="presParOf" srcId="{2F8B7306-EF63-4194-A9AB-F4FF558CBD1C}" destId="{30EC4A25-9850-47B5-90DF-8B285C6AE4A1}" srcOrd="0" destOrd="0" presId="urn:microsoft.com/office/officeart/2005/8/layout/list1"/>
    <dgm:cxn modelId="{58AE5CB1-46DF-447C-9B58-A0114F547D7D}" type="presParOf" srcId="{2F8B7306-EF63-4194-A9AB-F4FF558CBD1C}" destId="{E909E222-84D8-4BA0-868E-E102B815009B}" srcOrd="1" destOrd="0" presId="urn:microsoft.com/office/officeart/2005/8/layout/list1"/>
    <dgm:cxn modelId="{E9B0DA28-61CE-4578-A79D-4A7522B28D24}" type="presParOf" srcId="{8E808887-1542-4040-A58F-973A0029DF0B}" destId="{5906772C-06E4-4381-9C10-888861F51B99}" srcOrd="13" destOrd="0" presId="urn:microsoft.com/office/officeart/2005/8/layout/list1"/>
    <dgm:cxn modelId="{43C1489E-30CB-4010-B798-BBE059EA3899}" type="presParOf" srcId="{8E808887-1542-4040-A58F-973A0029DF0B}" destId="{A052C7EA-58FF-4879-BDB9-E423C871D117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Areas where applied</a:t>
          </a:r>
          <a:endParaRPr lang="en-US" sz="1600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System features</a:t>
          </a:r>
          <a:endParaRPr lang="en-US" sz="1600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System based on </a:t>
          </a:r>
          <a:r>
            <a:rPr lang="en-US" sz="1600" b="1" i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deeds</a:t>
          </a:r>
          <a:r>
            <a:rPr lang="en-US" sz="1400" b="1" i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600" dirty="0">
            <a:solidFill>
              <a:srgbClr val="FFFF00"/>
            </a:solidFill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F00985FD-8ED4-4AEF-B035-EDC342C17D75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South and East of Romania</a:t>
          </a:r>
          <a:endParaRPr lang="en-US" sz="1400" dirty="0">
            <a:solidFill>
              <a:schemeClr val="bg1"/>
            </a:solidFill>
          </a:endParaRPr>
        </a:p>
      </dgm:t>
    </dgm:pt>
    <dgm:pt modelId="{4F2E99EF-E76F-489F-817E-DE077AD1412B}" type="parTrans" cxnId="{55D37AF2-3902-450E-B870-FAB5F4D82BBA}">
      <dgm:prSet/>
      <dgm:spPr/>
      <dgm:t>
        <a:bodyPr/>
        <a:lstStyle/>
        <a:p>
          <a:endParaRPr lang="en-US"/>
        </a:p>
      </dgm:t>
    </dgm:pt>
    <dgm:pt modelId="{01FCF798-23E5-4F26-94C4-E1386C1189AD}" type="sibTrans" cxnId="{55D37AF2-3902-450E-B870-FAB5F4D82BBA}">
      <dgm:prSet/>
      <dgm:spPr/>
      <dgm:t>
        <a:bodyPr/>
        <a:lstStyle/>
        <a:p>
          <a:endParaRPr lang="en-US"/>
        </a:p>
      </dgm:t>
    </dgm:pt>
    <dgm:pt modelId="{ED10EB1C-24C5-49E8-A6D9-609FFAE5CA16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Registration of transaction deeds, mortgages, enforcement measures</a:t>
          </a:r>
          <a:endParaRPr lang="en-US" sz="1400" dirty="0">
            <a:solidFill>
              <a:schemeClr val="bg1"/>
            </a:solidFill>
          </a:endParaRPr>
        </a:p>
      </dgm:t>
    </dgm:pt>
    <dgm:pt modelId="{9DA5EE53-0855-413B-BB4E-21E423F900AC}" type="parTrans" cxnId="{CAA0B472-B9FC-4911-AE9B-3E4CE6E27970}">
      <dgm:prSet/>
      <dgm:spPr/>
      <dgm:t>
        <a:bodyPr/>
        <a:lstStyle/>
        <a:p>
          <a:endParaRPr lang="en-US"/>
        </a:p>
      </dgm:t>
    </dgm:pt>
    <dgm:pt modelId="{C635BD97-903B-4454-B5AA-317F5F2A1878}" type="sibTrans" cxnId="{CAA0B472-B9FC-4911-AE9B-3E4CE6E27970}">
      <dgm:prSet/>
      <dgm:spPr/>
      <dgm:t>
        <a:bodyPr/>
        <a:lstStyle/>
        <a:p>
          <a:endParaRPr lang="en-US"/>
        </a:p>
      </dgm:t>
    </dgm:pt>
    <dgm:pt modelId="{62D8D9E6-8140-4D13-B48B-E7EAFB32A2AC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Information recorded by years</a:t>
          </a:r>
          <a:endParaRPr lang="en-US" sz="1400" dirty="0">
            <a:solidFill>
              <a:schemeClr val="bg1"/>
            </a:solidFill>
          </a:endParaRPr>
        </a:p>
      </dgm:t>
    </dgm:pt>
    <dgm:pt modelId="{F9BA538B-5E21-4A5A-BB60-0F44C4D926AB}" type="parTrans" cxnId="{BB4A1A4F-AD06-44E5-A1EF-CDE6C51BB5DB}">
      <dgm:prSet/>
      <dgm:spPr/>
      <dgm:t>
        <a:bodyPr/>
        <a:lstStyle/>
        <a:p>
          <a:endParaRPr lang="en-US"/>
        </a:p>
      </dgm:t>
    </dgm:pt>
    <dgm:pt modelId="{24EA35B1-1E7D-4FF5-9188-EBEBB2319DAA}" type="sibTrans" cxnId="{BB4A1A4F-AD06-44E5-A1EF-CDE6C51BB5DB}">
      <dgm:prSet/>
      <dgm:spPr/>
      <dgm:t>
        <a:bodyPr/>
        <a:lstStyle/>
        <a:p>
          <a:endParaRPr lang="en-US"/>
        </a:p>
      </dgm:t>
    </dgm:pt>
    <dgm:pt modelId="{C6AA9F4A-17F2-4E2C-A0EE-C5BDEAAE75E3}">
      <dgm:prSet phldrT="[Text]" custT="1"/>
      <dgm:spPr/>
      <dgm:t>
        <a:bodyPr/>
        <a:lstStyle/>
        <a:p>
          <a:r>
            <a:rPr lang="en-US" sz="16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Registration effect</a:t>
          </a:r>
          <a:endParaRPr lang="en-US" sz="1600" dirty="0"/>
        </a:p>
      </dgm:t>
    </dgm:pt>
    <dgm:pt modelId="{E4A7DFC8-6259-4151-B476-6C3A7647A230}" type="parTrans" cxnId="{AF78B1F2-41A5-41EF-87B6-B5A3EA4A4833}">
      <dgm:prSet/>
      <dgm:spPr/>
      <dgm:t>
        <a:bodyPr/>
        <a:lstStyle/>
        <a:p>
          <a:endParaRPr lang="en-US"/>
        </a:p>
      </dgm:t>
    </dgm:pt>
    <dgm:pt modelId="{7C2F9DA4-FE1A-4195-B58D-6136FF1ECB49}" type="sibTrans" cxnId="{AF78B1F2-41A5-41EF-87B6-B5A3EA4A4833}">
      <dgm:prSet/>
      <dgm:spPr/>
      <dgm:t>
        <a:bodyPr/>
        <a:lstStyle/>
        <a:p>
          <a:endParaRPr lang="en-US"/>
        </a:p>
      </dgm:t>
    </dgm:pt>
    <dgm:pt modelId="{0041CB57-94D9-4FE2-AE02-62C7AD515883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Identification of  the owner: difficult</a:t>
          </a:r>
          <a:endParaRPr lang="en-US" sz="1400" dirty="0">
            <a:solidFill>
              <a:schemeClr val="bg1"/>
            </a:solidFill>
          </a:endParaRPr>
        </a:p>
      </dgm:t>
    </dgm:pt>
    <dgm:pt modelId="{CFBF59A6-3A00-48C4-B966-FD3F2F537464}" type="parTrans" cxnId="{C4D9EDA9-7227-4536-9B4A-2534D4A679F8}">
      <dgm:prSet/>
      <dgm:spPr/>
      <dgm:t>
        <a:bodyPr/>
        <a:lstStyle/>
        <a:p>
          <a:endParaRPr lang="en-US"/>
        </a:p>
      </dgm:t>
    </dgm:pt>
    <dgm:pt modelId="{11AB6812-C727-4417-96AE-BDF698F2B6A0}" type="sibTrans" cxnId="{C4D9EDA9-7227-4536-9B4A-2534D4A679F8}">
      <dgm:prSet/>
      <dgm:spPr/>
      <dgm:t>
        <a:bodyPr/>
        <a:lstStyle/>
        <a:p>
          <a:endParaRPr lang="en-US"/>
        </a:p>
      </dgm:t>
    </dgm:pt>
    <dgm:pt modelId="{CFD3701A-1C67-40C6-AE6B-FA0EE0794FA3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Identifier of property: none (address in the deed)</a:t>
          </a:r>
          <a:endParaRPr lang="en-US" sz="1400" dirty="0">
            <a:solidFill>
              <a:schemeClr val="bg1"/>
            </a:solidFill>
          </a:endParaRPr>
        </a:p>
      </dgm:t>
    </dgm:pt>
    <dgm:pt modelId="{799048B8-02D2-4EA2-852D-FCB6101A1DB2}" type="parTrans" cxnId="{FDAFB6FF-F9C7-47FE-89AA-AE270C8BF9AE}">
      <dgm:prSet/>
      <dgm:spPr/>
      <dgm:t>
        <a:bodyPr/>
        <a:lstStyle/>
        <a:p>
          <a:endParaRPr lang="en-US"/>
        </a:p>
      </dgm:t>
    </dgm:pt>
    <dgm:pt modelId="{61CD9BE1-85C3-4CE4-BA1E-D542B072B32E}" type="sibTrans" cxnId="{FDAFB6FF-F9C7-47FE-89AA-AE270C8BF9AE}">
      <dgm:prSet/>
      <dgm:spPr/>
      <dgm:t>
        <a:bodyPr/>
        <a:lstStyle/>
        <a:p>
          <a:endParaRPr lang="en-US"/>
        </a:p>
      </dgm:t>
    </dgm:pt>
    <dgm:pt modelId="{63986015-F3A5-449C-A4D6-955C62EDE961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For information</a:t>
          </a:r>
          <a:endParaRPr lang="en-US" sz="1400" dirty="0">
            <a:solidFill>
              <a:schemeClr val="bg1"/>
            </a:solidFill>
          </a:endParaRPr>
        </a:p>
      </dgm:t>
    </dgm:pt>
    <dgm:pt modelId="{7DC8B9EA-7DBD-4F3E-9530-D639BC8B204A}" type="parTrans" cxnId="{BFB7E8E8-7DF8-4D01-AC51-85DF1C372F47}">
      <dgm:prSet/>
      <dgm:spPr/>
      <dgm:t>
        <a:bodyPr/>
        <a:lstStyle/>
        <a:p>
          <a:endParaRPr lang="en-US"/>
        </a:p>
      </dgm:t>
    </dgm:pt>
    <dgm:pt modelId="{5C1A70AA-4D80-41D8-9B0D-C33F26F2CB4D}" type="sibTrans" cxnId="{BFB7E8E8-7DF8-4D01-AC51-85DF1C372F47}">
      <dgm:prSet/>
      <dgm:spPr/>
      <dgm:t>
        <a:bodyPr/>
        <a:lstStyle/>
        <a:p>
          <a:endParaRPr 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0C520-BF94-498F-A450-C0E3242272DB}" type="pres">
      <dgm:prSet presAssocID="{42D71409-67F9-455C-8C6D-716D284AAA6B}" presName="parentLin" presStyleCnt="0"/>
      <dgm:spPr/>
      <dgm:t>
        <a:bodyPr/>
        <a:lstStyle/>
        <a:p>
          <a:endParaRPr lang="en-US"/>
        </a:p>
      </dgm:t>
    </dgm:pt>
    <dgm:pt modelId="{0153AEEB-3C39-468F-9C76-6709A6657491}" type="pres">
      <dgm:prSet presAssocID="{42D71409-67F9-455C-8C6D-716D284AAA6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D31BD36-3E40-4DE3-A02C-F6D0EF1BAC7C}" type="pres">
      <dgm:prSet presAssocID="{42D71409-67F9-455C-8C6D-716D284AAA6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D7F25-9E07-44C8-BB34-0FC80D0924E8}" type="pres">
      <dgm:prSet presAssocID="{42D71409-67F9-455C-8C6D-716D284AAA6B}" presName="negativeSpace" presStyleCnt="0"/>
      <dgm:spPr/>
      <dgm:t>
        <a:bodyPr/>
        <a:lstStyle/>
        <a:p>
          <a:endParaRPr lang="en-US"/>
        </a:p>
      </dgm:t>
    </dgm:pt>
    <dgm:pt modelId="{6F30B246-7AE2-4037-9A1A-7C06243C93F2}" type="pres">
      <dgm:prSet presAssocID="{42D71409-67F9-455C-8C6D-716D284AAA6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6D07-E375-48F0-A40A-C8D84CF18331}" type="pres">
      <dgm:prSet presAssocID="{478B7D3C-9FB4-4BC6-90AC-49960560DECD}" presName="spaceBetweenRectangles" presStyleCnt="0"/>
      <dgm:spPr/>
      <dgm:t>
        <a:bodyPr/>
        <a:lstStyle/>
        <a:p>
          <a:endParaRPr lang="en-US"/>
        </a:p>
      </dgm:t>
    </dgm:pt>
    <dgm:pt modelId="{36342E37-B364-4997-A7B2-99116DE3EDCA}" type="pres">
      <dgm:prSet presAssocID="{F66099B6-DBBD-4AB0-82D2-877B80F846F7}" presName="parentLin" presStyleCnt="0"/>
      <dgm:spPr/>
      <dgm:t>
        <a:bodyPr/>
        <a:lstStyle/>
        <a:p>
          <a:endParaRPr lang="en-US"/>
        </a:p>
      </dgm:t>
    </dgm:pt>
    <dgm:pt modelId="{F11A2FC0-F288-45E2-9C49-E0236A35E219}" type="pres">
      <dgm:prSet presAssocID="{F66099B6-DBBD-4AB0-82D2-877B80F846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210AFAB-EA6C-45AA-93D4-15B5F10DECC2}" type="pres">
      <dgm:prSet presAssocID="{F66099B6-DBBD-4AB0-82D2-877B80F846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79892-CE4C-4FC5-AB5F-82ECA4C83F8C}" type="pres">
      <dgm:prSet presAssocID="{F66099B6-DBBD-4AB0-82D2-877B80F846F7}" presName="negativeSpace" presStyleCnt="0"/>
      <dgm:spPr/>
      <dgm:t>
        <a:bodyPr/>
        <a:lstStyle/>
        <a:p>
          <a:endParaRPr lang="en-US"/>
        </a:p>
      </dgm:t>
    </dgm:pt>
    <dgm:pt modelId="{BC156AD2-BF74-4BB0-B73A-11606965D754}" type="pres">
      <dgm:prSet presAssocID="{F66099B6-DBBD-4AB0-82D2-877B80F846F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6EF56-2C23-468C-B12E-67848C41BCEA}" type="pres">
      <dgm:prSet presAssocID="{BC531B32-9B0E-482E-BF91-65C61F17168D}" presName="spaceBetweenRectangles" presStyleCnt="0"/>
      <dgm:spPr/>
      <dgm:t>
        <a:bodyPr/>
        <a:lstStyle/>
        <a:p>
          <a:endParaRPr lang="en-US"/>
        </a:p>
      </dgm:t>
    </dgm:pt>
    <dgm:pt modelId="{01A6A48A-9963-491B-A135-0CA718EFD192}" type="pres">
      <dgm:prSet presAssocID="{C6AA9F4A-17F2-4E2C-A0EE-C5BDEAAE75E3}" presName="parentLin" presStyleCnt="0"/>
      <dgm:spPr/>
    </dgm:pt>
    <dgm:pt modelId="{6FB44EA5-039E-4AB3-9103-599D8598790C}" type="pres">
      <dgm:prSet presAssocID="{C6AA9F4A-17F2-4E2C-A0EE-C5BDEAAE75E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5A0985D-0B40-4042-81EE-48BDB2F1B539}" type="pres">
      <dgm:prSet presAssocID="{C6AA9F4A-17F2-4E2C-A0EE-C5BDEAAE75E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43DF5-ACF7-485C-89F5-F2D43F4F1E43}" type="pres">
      <dgm:prSet presAssocID="{C6AA9F4A-17F2-4E2C-A0EE-C5BDEAAE75E3}" presName="negativeSpace" presStyleCnt="0"/>
      <dgm:spPr/>
    </dgm:pt>
    <dgm:pt modelId="{3BA908B8-064B-4661-AFAA-D94CF0D37E9A}" type="pres">
      <dgm:prSet presAssocID="{C6AA9F4A-17F2-4E2C-A0EE-C5BDEAAE75E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3B761-18CF-48EE-812E-9A839855E627}" type="pres">
      <dgm:prSet presAssocID="{7C2F9DA4-FE1A-4195-B58D-6136FF1ECB49}" presName="spaceBetweenRectangles" presStyleCnt="0"/>
      <dgm:spPr/>
    </dgm:pt>
    <dgm:pt modelId="{2F8B7306-EF63-4194-A9AB-F4FF558CBD1C}" type="pres">
      <dgm:prSet presAssocID="{B6D9DE15-697B-42C2-B6A1-CE31260EED93}" presName="parentLin" presStyleCnt="0"/>
      <dgm:spPr/>
      <dgm:t>
        <a:bodyPr/>
        <a:lstStyle/>
        <a:p>
          <a:endParaRPr lang="en-US"/>
        </a:p>
      </dgm:t>
    </dgm:pt>
    <dgm:pt modelId="{30EC4A25-9850-47B5-90DF-8B285C6AE4A1}" type="pres">
      <dgm:prSet presAssocID="{B6D9DE15-697B-42C2-B6A1-CE31260EED9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909E222-84D8-4BA0-868E-E102B815009B}" type="pres">
      <dgm:prSet presAssocID="{B6D9DE15-697B-42C2-B6A1-CE31260EED9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772C-06E4-4381-9C10-888861F51B99}" type="pres">
      <dgm:prSet presAssocID="{B6D9DE15-697B-42C2-B6A1-CE31260EED93}" presName="negativeSpace" presStyleCnt="0"/>
      <dgm:spPr/>
      <dgm:t>
        <a:bodyPr/>
        <a:lstStyle/>
        <a:p>
          <a:endParaRPr lang="en-US"/>
        </a:p>
      </dgm:t>
    </dgm:pt>
    <dgm:pt modelId="{A052C7EA-58FF-4879-BDB9-E423C871D117}" type="pres">
      <dgm:prSet presAssocID="{B6D9DE15-697B-42C2-B6A1-CE31260EED9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8B1F2-41A5-41EF-87B6-B5A3EA4A4833}" srcId="{B9C32B05-62EA-407A-B21C-2310C7945705}" destId="{C6AA9F4A-17F2-4E2C-A0EE-C5BDEAAE75E3}" srcOrd="2" destOrd="0" parTransId="{E4A7DFC8-6259-4151-B476-6C3A7647A230}" sibTransId="{7C2F9DA4-FE1A-4195-B58D-6136FF1ECB49}"/>
    <dgm:cxn modelId="{BFB7E8E8-7DF8-4D01-AC51-85DF1C372F47}" srcId="{C6AA9F4A-17F2-4E2C-A0EE-C5BDEAAE75E3}" destId="{63986015-F3A5-449C-A4D6-955C62EDE961}" srcOrd="0" destOrd="0" parTransId="{7DC8B9EA-7DBD-4F3E-9530-D639BC8B204A}" sibTransId="{5C1A70AA-4D80-41D8-9B0D-C33F26F2CB4D}"/>
    <dgm:cxn modelId="{34A71489-AC57-4A31-A9EA-FA0A156E411A}" type="presOf" srcId="{B6D9DE15-697B-42C2-B6A1-CE31260EED93}" destId="{30EC4A25-9850-47B5-90DF-8B285C6AE4A1}" srcOrd="0" destOrd="0" presId="urn:microsoft.com/office/officeart/2005/8/layout/list1"/>
    <dgm:cxn modelId="{2E15964B-4005-41A6-80C3-023885BE986C}" type="presOf" srcId="{CFD3701A-1C67-40C6-AE6B-FA0EE0794FA3}" destId="{BC156AD2-BF74-4BB0-B73A-11606965D754}" srcOrd="0" destOrd="2" presId="urn:microsoft.com/office/officeart/2005/8/layout/list1"/>
    <dgm:cxn modelId="{7F05866E-CCA2-4343-B82C-C80D813B715E}" type="presOf" srcId="{63986015-F3A5-449C-A4D6-955C62EDE961}" destId="{3BA908B8-064B-4661-AFAA-D94CF0D37E9A}" srcOrd="0" destOrd="0" presId="urn:microsoft.com/office/officeart/2005/8/layout/list1"/>
    <dgm:cxn modelId="{1F77C75E-A719-4F36-AEE3-477A685C22EC}" type="presOf" srcId="{42D71409-67F9-455C-8C6D-716D284AAA6B}" destId="{0153AEEB-3C39-468F-9C76-6709A6657491}" srcOrd="0" destOrd="0" presId="urn:microsoft.com/office/officeart/2005/8/layout/list1"/>
    <dgm:cxn modelId="{7F4D37E3-311A-47B1-A555-FE07674FF3A6}" type="presOf" srcId="{F66099B6-DBBD-4AB0-82D2-877B80F846F7}" destId="{F11A2FC0-F288-45E2-9C49-E0236A35E219}" srcOrd="0" destOrd="0" presId="urn:microsoft.com/office/officeart/2005/8/layout/list1"/>
    <dgm:cxn modelId="{E793E560-795A-4E24-ABC4-9272F562D708}" type="presOf" srcId="{B6D9DE15-697B-42C2-B6A1-CE31260EED93}" destId="{E909E222-84D8-4BA0-868E-E102B815009B}" srcOrd="1" destOrd="0" presId="urn:microsoft.com/office/officeart/2005/8/layout/list1"/>
    <dgm:cxn modelId="{EAA293F0-4C98-4075-8B84-3861B707539A}" type="presOf" srcId="{F00985FD-8ED4-4AEF-B035-EDC342C17D75}" destId="{6F30B246-7AE2-4037-9A1A-7C06243C93F2}" srcOrd="0" destOrd="0" presId="urn:microsoft.com/office/officeart/2005/8/layout/list1"/>
    <dgm:cxn modelId="{F2B376DF-80BE-434A-9A14-DEE05C9DD358}" type="presOf" srcId="{42D71409-67F9-455C-8C6D-716D284AAA6B}" destId="{4D31BD36-3E40-4DE3-A02C-F6D0EF1BAC7C}" srcOrd="1" destOrd="0" presId="urn:microsoft.com/office/officeart/2005/8/layout/list1"/>
    <dgm:cxn modelId="{D021E9D0-B224-4A67-8958-A6CFBC3CF29E}" type="presOf" srcId="{ED10EB1C-24C5-49E8-A6D9-609FFAE5CA16}" destId="{BC156AD2-BF74-4BB0-B73A-11606965D754}" srcOrd="0" destOrd="0" presId="urn:microsoft.com/office/officeart/2005/8/layout/list1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5CD5506B-B7F1-4A44-B07B-1CAAC2DBE5E6}" type="presOf" srcId="{C6AA9F4A-17F2-4E2C-A0EE-C5BDEAAE75E3}" destId="{E5A0985D-0B40-4042-81EE-48BDB2F1B539}" srcOrd="1" destOrd="0" presId="urn:microsoft.com/office/officeart/2005/8/layout/list1"/>
    <dgm:cxn modelId="{F6EE5A3A-478D-4FD1-A72F-5965261E54EE}" type="presOf" srcId="{62D8D9E6-8140-4D13-B48B-E7EAFB32A2AC}" destId="{BC156AD2-BF74-4BB0-B73A-11606965D754}" srcOrd="0" destOrd="1" presId="urn:microsoft.com/office/officeart/2005/8/layout/list1"/>
    <dgm:cxn modelId="{CAA0B472-B9FC-4911-AE9B-3E4CE6E27970}" srcId="{F66099B6-DBBD-4AB0-82D2-877B80F846F7}" destId="{ED10EB1C-24C5-49E8-A6D9-609FFAE5CA16}" srcOrd="0" destOrd="0" parTransId="{9DA5EE53-0855-413B-BB4E-21E423F900AC}" sibTransId="{C635BD97-903B-4454-B5AA-317F5F2A1878}"/>
    <dgm:cxn modelId="{C4D9EDA9-7227-4536-9B4A-2534D4A679F8}" srcId="{F66099B6-DBBD-4AB0-82D2-877B80F846F7}" destId="{0041CB57-94D9-4FE2-AE02-62C7AD515883}" srcOrd="3" destOrd="0" parTransId="{CFBF59A6-3A00-48C4-B966-FD3F2F537464}" sibTransId="{11AB6812-C727-4417-96AE-BDF698F2B6A0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4742BE19-0403-4972-802E-D55A9B944B7E}" type="presOf" srcId="{F66099B6-DBBD-4AB0-82D2-877B80F846F7}" destId="{2210AFAB-EA6C-45AA-93D4-15B5F10DECC2}" srcOrd="1" destOrd="0" presId="urn:microsoft.com/office/officeart/2005/8/layout/list1"/>
    <dgm:cxn modelId="{FDAFB6FF-F9C7-47FE-89AA-AE270C8BF9AE}" srcId="{F66099B6-DBBD-4AB0-82D2-877B80F846F7}" destId="{CFD3701A-1C67-40C6-AE6B-FA0EE0794FA3}" srcOrd="2" destOrd="0" parTransId="{799048B8-02D2-4EA2-852D-FCB6101A1DB2}" sibTransId="{61CD9BE1-85C3-4CE4-BA1E-D542B072B32E}"/>
    <dgm:cxn modelId="{1CCADE3E-1C34-4F3B-A402-3D7F00079A27}" type="presOf" srcId="{C6AA9F4A-17F2-4E2C-A0EE-C5BDEAAE75E3}" destId="{6FB44EA5-039E-4AB3-9103-599D8598790C}" srcOrd="0" destOrd="0" presId="urn:microsoft.com/office/officeart/2005/8/layout/list1"/>
    <dgm:cxn modelId="{BB4A1A4F-AD06-44E5-A1EF-CDE6C51BB5DB}" srcId="{F66099B6-DBBD-4AB0-82D2-877B80F846F7}" destId="{62D8D9E6-8140-4D13-B48B-E7EAFB32A2AC}" srcOrd="1" destOrd="0" parTransId="{F9BA538B-5E21-4A5A-BB60-0F44C4D926AB}" sibTransId="{24EA35B1-1E7D-4FF5-9188-EBEBB2319DAA}"/>
    <dgm:cxn modelId="{55D37AF2-3902-450E-B870-FAB5F4D82BBA}" srcId="{42D71409-67F9-455C-8C6D-716D284AAA6B}" destId="{F00985FD-8ED4-4AEF-B035-EDC342C17D75}" srcOrd="0" destOrd="0" parTransId="{4F2E99EF-E76F-489F-817E-DE077AD1412B}" sibTransId="{01FCF798-23E5-4F26-94C4-E1386C1189AD}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2668F9F9-FE1B-4604-B4B9-F3396AB6E267}" type="presOf" srcId="{B9C32B05-62EA-407A-B21C-2310C7945705}" destId="{8E808887-1542-4040-A58F-973A0029DF0B}" srcOrd="0" destOrd="0" presId="urn:microsoft.com/office/officeart/2005/8/layout/list1"/>
    <dgm:cxn modelId="{12258C38-5218-4B77-9F9D-A410CBE1C646}" type="presOf" srcId="{0041CB57-94D9-4FE2-AE02-62C7AD515883}" destId="{BC156AD2-BF74-4BB0-B73A-11606965D754}" srcOrd="0" destOrd="3" presId="urn:microsoft.com/office/officeart/2005/8/layout/list1"/>
    <dgm:cxn modelId="{769ED6B6-85B8-4D58-A863-00C0C53A4997}" type="presParOf" srcId="{8E808887-1542-4040-A58F-973A0029DF0B}" destId="{2E60C520-BF94-498F-A450-C0E3242272DB}" srcOrd="0" destOrd="0" presId="urn:microsoft.com/office/officeart/2005/8/layout/list1"/>
    <dgm:cxn modelId="{9310F505-971D-466A-BE0B-4877D030B54F}" type="presParOf" srcId="{2E60C520-BF94-498F-A450-C0E3242272DB}" destId="{0153AEEB-3C39-468F-9C76-6709A6657491}" srcOrd="0" destOrd="0" presId="urn:microsoft.com/office/officeart/2005/8/layout/list1"/>
    <dgm:cxn modelId="{937D24D2-BB3D-45D6-AAF6-911C1E2B87C1}" type="presParOf" srcId="{2E60C520-BF94-498F-A450-C0E3242272DB}" destId="{4D31BD36-3E40-4DE3-A02C-F6D0EF1BAC7C}" srcOrd="1" destOrd="0" presId="urn:microsoft.com/office/officeart/2005/8/layout/list1"/>
    <dgm:cxn modelId="{6921A383-853C-49AF-8671-33A28CF80BAB}" type="presParOf" srcId="{8E808887-1542-4040-A58F-973A0029DF0B}" destId="{1CED7F25-9E07-44C8-BB34-0FC80D0924E8}" srcOrd="1" destOrd="0" presId="urn:microsoft.com/office/officeart/2005/8/layout/list1"/>
    <dgm:cxn modelId="{C2AE4269-84D5-4924-B761-038E5660F277}" type="presParOf" srcId="{8E808887-1542-4040-A58F-973A0029DF0B}" destId="{6F30B246-7AE2-4037-9A1A-7C06243C93F2}" srcOrd="2" destOrd="0" presId="urn:microsoft.com/office/officeart/2005/8/layout/list1"/>
    <dgm:cxn modelId="{D8821039-7DF0-4C4B-AF4E-7A71645C2354}" type="presParOf" srcId="{8E808887-1542-4040-A58F-973A0029DF0B}" destId="{84156D07-E375-48F0-A40A-C8D84CF18331}" srcOrd="3" destOrd="0" presId="urn:microsoft.com/office/officeart/2005/8/layout/list1"/>
    <dgm:cxn modelId="{07F0AAD4-90A5-45C6-A068-1C65EFCA2890}" type="presParOf" srcId="{8E808887-1542-4040-A58F-973A0029DF0B}" destId="{36342E37-B364-4997-A7B2-99116DE3EDCA}" srcOrd="4" destOrd="0" presId="urn:microsoft.com/office/officeart/2005/8/layout/list1"/>
    <dgm:cxn modelId="{BCD6616D-F625-46E1-A8A7-C4E40A05AFC0}" type="presParOf" srcId="{36342E37-B364-4997-A7B2-99116DE3EDCA}" destId="{F11A2FC0-F288-45E2-9C49-E0236A35E219}" srcOrd="0" destOrd="0" presId="urn:microsoft.com/office/officeart/2005/8/layout/list1"/>
    <dgm:cxn modelId="{24BD94FC-CDBA-4278-851F-D74A190EC0B9}" type="presParOf" srcId="{36342E37-B364-4997-A7B2-99116DE3EDCA}" destId="{2210AFAB-EA6C-45AA-93D4-15B5F10DECC2}" srcOrd="1" destOrd="0" presId="urn:microsoft.com/office/officeart/2005/8/layout/list1"/>
    <dgm:cxn modelId="{C2BCF030-78ED-4B59-B6F4-9D518A76BA69}" type="presParOf" srcId="{8E808887-1542-4040-A58F-973A0029DF0B}" destId="{46579892-CE4C-4FC5-AB5F-82ECA4C83F8C}" srcOrd="5" destOrd="0" presId="urn:microsoft.com/office/officeart/2005/8/layout/list1"/>
    <dgm:cxn modelId="{41CE1D21-1267-491F-A966-43B432E42727}" type="presParOf" srcId="{8E808887-1542-4040-A58F-973A0029DF0B}" destId="{BC156AD2-BF74-4BB0-B73A-11606965D754}" srcOrd="6" destOrd="0" presId="urn:microsoft.com/office/officeart/2005/8/layout/list1"/>
    <dgm:cxn modelId="{A3EBC1F3-2606-4A7F-98E4-34C8B23A20F6}" type="presParOf" srcId="{8E808887-1542-4040-A58F-973A0029DF0B}" destId="{5A26EF56-2C23-468C-B12E-67848C41BCEA}" srcOrd="7" destOrd="0" presId="urn:microsoft.com/office/officeart/2005/8/layout/list1"/>
    <dgm:cxn modelId="{84716585-9798-4F6C-A177-601A6D99BC31}" type="presParOf" srcId="{8E808887-1542-4040-A58F-973A0029DF0B}" destId="{01A6A48A-9963-491B-A135-0CA718EFD192}" srcOrd="8" destOrd="0" presId="urn:microsoft.com/office/officeart/2005/8/layout/list1"/>
    <dgm:cxn modelId="{6C50140B-08E2-4E34-B5E3-A49122ECFE0E}" type="presParOf" srcId="{01A6A48A-9963-491B-A135-0CA718EFD192}" destId="{6FB44EA5-039E-4AB3-9103-599D8598790C}" srcOrd="0" destOrd="0" presId="urn:microsoft.com/office/officeart/2005/8/layout/list1"/>
    <dgm:cxn modelId="{6BE00FE8-C371-4105-BA33-3935913E0FD8}" type="presParOf" srcId="{01A6A48A-9963-491B-A135-0CA718EFD192}" destId="{E5A0985D-0B40-4042-81EE-48BDB2F1B539}" srcOrd="1" destOrd="0" presId="urn:microsoft.com/office/officeart/2005/8/layout/list1"/>
    <dgm:cxn modelId="{A5D86A31-7F1D-4D1B-8654-701FF171E9E2}" type="presParOf" srcId="{8E808887-1542-4040-A58F-973A0029DF0B}" destId="{2D343DF5-ACF7-485C-89F5-F2D43F4F1E43}" srcOrd="9" destOrd="0" presId="urn:microsoft.com/office/officeart/2005/8/layout/list1"/>
    <dgm:cxn modelId="{335A6CBA-A916-40E6-835A-2657F8320738}" type="presParOf" srcId="{8E808887-1542-4040-A58F-973A0029DF0B}" destId="{3BA908B8-064B-4661-AFAA-D94CF0D37E9A}" srcOrd="10" destOrd="0" presId="urn:microsoft.com/office/officeart/2005/8/layout/list1"/>
    <dgm:cxn modelId="{EED23B8C-4F83-49F0-83B0-1D683A0AABCF}" type="presParOf" srcId="{8E808887-1542-4040-A58F-973A0029DF0B}" destId="{7DF3B761-18CF-48EE-812E-9A839855E627}" srcOrd="11" destOrd="0" presId="urn:microsoft.com/office/officeart/2005/8/layout/list1"/>
    <dgm:cxn modelId="{EDA879F1-5B43-49FB-A6B9-834E60EB6308}" type="presParOf" srcId="{8E808887-1542-4040-A58F-973A0029DF0B}" destId="{2F8B7306-EF63-4194-A9AB-F4FF558CBD1C}" srcOrd="12" destOrd="0" presId="urn:microsoft.com/office/officeart/2005/8/layout/list1"/>
    <dgm:cxn modelId="{EF81472B-155A-4279-A821-38FE6D916A9A}" type="presParOf" srcId="{2F8B7306-EF63-4194-A9AB-F4FF558CBD1C}" destId="{30EC4A25-9850-47B5-90DF-8B285C6AE4A1}" srcOrd="0" destOrd="0" presId="urn:microsoft.com/office/officeart/2005/8/layout/list1"/>
    <dgm:cxn modelId="{83A662CF-AAEB-49C1-90E1-F83514B8FBD1}" type="presParOf" srcId="{2F8B7306-EF63-4194-A9AB-F4FF558CBD1C}" destId="{E909E222-84D8-4BA0-868E-E102B815009B}" srcOrd="1" destOrd="0" presId="urn:microsoft.com/office/officeart/2005/8/layout/list1"/>
    <dgm:cxn modelId="{1CC93E4C-F956-41E0-A41A-73BEA324DD68}" type="presParOf" srcId="{8E808887-1542-4040-A58F-973A0029DF0B}" destId="{5906772C-06E4-4381-9C10-888861F51B99}" srcOrd="13" destOrd="0" presId="urn:microsoft.com/office/officeart/2005/8/layout/list1"/>
    <dgm:cxn modelId="{4A70AE81-9D68-45AF-8D2B-D180293D5978}" type="presParOf" srcId="{8E808887-1542-4040-A58F-973A0029DF0B}" destId="{A052C7EA-58FF-4879-BDB9-E423C871D117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Areas where applied</a:t>
          </a:r>
          <a:endParaRPr lang="en-US" sz="1600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System features</a:t>
          </a:r>
          <a:endParaRPr lang="en-US" sz="1600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en-US" sz="1600" b="1" i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Legal effect of registration</a:t>
          </a:r>
          <a:endParaRPr lang="en-US" sz="1600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en-US" sz="16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Trust in the system</a:t>
          </a:r>
          <a:endParaRPr lang="en-US" sz="1600" dirty="0"/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F00985FD-8ED4-4AEF-B035-EDC342C17D75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Whole country</a:t>
          </a:r>
          <a:endParaRPr lang="en-US" sz="1400" dirty="0">
            <a:solidFill>
              <a:schemeClr val="bg1"/>
            </a:solidFill>
          </a:endParaRPr>
        </a:p>
      </dgm:t>
    </dgm:pt>
    <dgm:pt modelId="{4F2E99EF-E76F-489F-817E-DE077AD1412B}" type="parTrans" cxnId="{55D37AF2-3902-450E-B870-FAB5F4D82BBA}">
      <dgm:prSet/>
      <dgm:spPr/>
      <dgm:t>
        <a:bodyPr/>
        <a:lstStyle/>
        <a:p>
          <a:endParaRPr lang="en-US"/>
        </a:p>
      </dgm:t>
    </dgm:pt>
    <dgm:pt modelId="{01FCF798-23E5-4F26-94C4-E1386C1189AD}" type="sibTrans" cxnId="{55D37AF2-3902-450E-B870-FAB5F4D82BBA}">
      <dgm:prSet/>
      <dgm:spPr/>
      <dgm:t>
        <a:bodyPr/>
        <a:lstStyle/>
        <a:p>
          <a:endParaRPr lang="en-US"/>
        </a:p>
      </dgm:t>
    </dgm:pt>
    <dgm:pt modelId="{ED10EB1C-24C5-49E8-A6D9-609FFAE5CA16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One unitary and complete registration system</a:t>
          </a:r>
          <a:endParaRPr lang="en-US" sz="1400" dirty="0">
            <a:solidFill>
              <a:schemeClr val="bg1"/>
            </a:solidFill>
          </a:endParaRPr>
        </a:p>
      </dgm:t>
    </dgm:pt>
    <dgm:pt modelId="{9DA5EE53-0855-413B-BB4E-21E423F900AC}" type="parTrans" cxnId="{CAA0B472-B9FC-4911-AE9B-3E4CE6E27970}">
      <dgm:prSet/>
      <dgm:spPr/>
      <dgm:t>
        <a:bodyPr/>
        <a:lstStyle/>
        <a:p>
          <a:endParaRPr lang="en-US"/>
        </a:p>
      </dgm:t>
    </dgm:pt>
    <dgm:pt modelId="{C635BD97-903B-4454-B5AA-317F5F2A1878}" type="sibTrans" cxnId="{CAA0B472-B9FC-4911-AE9B-3E4CE6E27970}">
      <dgm:prSet/>
      <dgm:spPr/>
      <dgm:t>
        <a:bodyPr/>
        <a:lstStyle/>
        <a:p>
          <a:endParaRPr lang="en-US"/>
        </a:p>
      </dgm:t>
    </dgm:pt>
    <dgm:pt modelId="{62D8D9E6-8140-4D13-B48B-E7EAFB32A2AC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One immovable, one Land Book </a:t>
          </a:r>
          <a:r>
            <a:rPr lang="en-US" sz="1400" b="1" i="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sz="1400" b="1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 based on property</a:t>
          </a:r>
          <a:endParaRPr lang="en-US" sz="1400" dirty="0">
            <a:solidFill>
              <a:srgbClr val="FF6D6D"/>
            </a:solidFill>
          </a:endParaRPr>
        </a:p>
      </dgm:t>
    </dgm:pt>
    <dgm:pt modelId="{F9BA538B-5E21-4A5A-BB60-0F44C4D926AB}" type="parTrans" cxnId="{BB4A1A4F-AD06-44E5-A1EF-CDE6C51BB5DB}">
      <dgm:prSet/>
      <dgm:spPr/>
      <dgm:t>
        <a:bodyPr/>
        <a:lstStyle/>
        <a:p>
          <a:endParaRPr lang="en-US"/>
        </a:p>
      </dgm:t>
    </dgm:pt>
    <dgm:pt modelId="{24EA35B1-1E7D-4FF5-9188-EBEBB2319DAA}" type="sibTrans" cxnId="{BB4A1A4F-AD06-44E5-A1EF-CDE6C51BB5DB}">
      <dgm:prSet/>
      <dgm:spPr/>
      <dgm:t>
        <a:bodyPr/>
        <a:lstStyle/>
        <a:p>
          <a:endParaRPr lang="en-US"/>
        </a:p>
      </dgm:t>
    </dgm:pt>
    <dgm:pt modelId="{C6AA9F4A-17F2-4E2C-A0EE-C5BDEAAE75E3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opposability</a:t>
          </a:r>
          <a:endParaRPr lang="en-US" sz="1400" dirty="0">
            <a:solidFill>
              <a:schemeClr val="bg1"/>
            </a:solidFill>
          </a:endParaRPr>
        </a:p>
      </dgm:t>
    </dgm:pt>
    <dgm:pt modelId="{E4A7DFC8-6259-4151-B476-6C3A7647A230}" type="parTrans" cxnId="{AF78B1F2-41A5-41EF-87B6-B5A3EA4A4833}">
      <dgm:prSet/>
      <dgm:spPr/>
      <dgm:t>
        <a:bodyPr/>
        <a:lstStyle/>
        <a:p>
          <a:endParaRPr lang="en-US"/>
        </a:p>
      </dgm:t>
    </dgm:pt>
    <dgm:pt modelId="{7C2F9DA4-FE1A-4195-B58D-6136FF1ECB49}" type="sibTrans" cxnId="{AF78B1F2-41A5-41EF-87B6-B5A3EA4A4833}">
      <dgm:prSet/>
      <dgm:spPr/>
      <dgm:t>
        <a:bodyPr/>
        <a:lstStyle/>
        <a:p>
          <a:endParaRPr lang="en-US"/>
        </a:p>
      </dgm:t>
    </dgm:pt>
    <dgm:pt modelId="{0C4ECE28-BF27-4BB2-B0AE-23370CFE7EB9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“You have </a:t>
          </a:r>
          <a:r>
            <a:rPr lang="en-US" sz="1400" b="1" dirty="0" err="1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400" b="1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 – you have Ownership”</a:t>
          </a:r>
          <a:endParaRPr lang="en-US" sz="1400" dirty="0">
            <a:solidFill>
              <a:srgbClr val="FF6D6D"/>
            </a:solidFill>
          </a:endParaRPr>
        </a:p>
      </dgm:t>
    </dgm:pt>
    <dgm:pt modelId="{2E676BE1-5744-4DA0-8E2B-36B5905B4A96}" type="parTrans" cxnId="{34D97B44-B47B-407C-A6CA-D0901F5C4257}">
      <dgm:prSet/>
      <dgm:spPr/>
      <dgm:t>
        <a:bodyPr/>
        <a:lstStyle/>
        <a:p>
          <a:endParaRPr lang="en-US"/>
        </a:p>
      </dgm:t>
    </dgm:pt>
    <dgm:pt modelId="{8841440C-F659-48C8-8187-6D5113759000}" type="sibTrans" cxnId="{34D97B44-B47B-407C-A6CA-D0901F5C4257}">
      <dgm:prSet/>
      <dgm:spPr/>
      <dgm:t>
        <a:bodyPr/>
        <a:lstStyle/>
        <a:p>
          <a:endParaRPr lang="en-US"/>
        </a:p>
      </dgm:t>
    </dgm:pt>
    <dgm:pt modelId="{0041CB57-94D9-4FE2-AE02-62C7AD515883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Identifier of property: cadastral number</a:t>
          </a:r>
          <a:endParaRPr lang="en-US" sz="1400" dirty="0">
            <a:solidFill>
              <a:schemeClr val="bg1"/>
            </a:solidFill>
          </a:endParaRPr>
        </a:p>
      </dgm:t>
    </dgm:pt>
    <dgm:pt modelId="{CFBF59A6-3A00-48C4-B966-FD3F2F537464}" type="parTrans" cxnId="{C4D9EDA9-7227-4536-9B4A-2534D4A679F8}">
      <dgm:prSet/>
      <dgm:spPr/>
      <dgm:t>
        <a:bodyPr/>
        <a:lstStyle/>
        <a:p>
          <a:endParaRPr lang="en-US"/>
        </a:p>
      </dgm:t>
    </dgm:pt>
    <dgm:pt modelId="{11AB6812-C727-4417-96AE-BDF698F2B6A0}" type="sibTrans" cxnId="{C4D9EDA9-7227-4536-9B4A-2534D4A679F8}">
      <dgm:prSet/>
      <dgm:spPr/>
      <dgm:t>
        <a:bodyPr/>
        <a:lstStyle/>
        <a:p>
          <a:endParaRPr lang="en-US"/>
        </a:p>
      </dgm:t>
    </dgm:pt>
    <dgm:pt modelId="{A36A3DB9-0B89-40B8-A5D8-C512CE95264E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Plan of property in stereographic coordinates system</a:t>
          </a:r>
          <a:endParaRPr lang="en-US" sz="1400" dirty="0">
            <a:solidFill>
              <a:schemeClr val="bg1"/>
            </a:solidFill>
          </a:endParaRPr>
        </a:p>
      </dgm:t>
    </dgm:pt>
    <dgm:pt modelId="{4D662BB0-BAD0-4548-AF64-792BDF3C13AD}" type="parTrans" cxnId="{52ED1429-E4D9-4264-BEAD-5F47011DBF96}">
      <dgm:prSet/>
      <dgm:spPr/>
      <dgm:t>
        <a:bodyPr/>
        <a:lstStyle/>
        <a:p>
          <a:endParaRPr lang="en-US"/>
        </a:p>
      </dgm:t>
    </dgm:pt>
    <dgm:pt modelId="{5527E295-9B02-495F-AEB4-DA22EB0CAE1B}" type="sibTrans" cxnId="{52ED1429-E4D9-4264-BEAD-5F47011DBF96}">
      <dgm:prSet/>
      <dgm:spPr/>
      <dgm:t>
        <a:bodyPr/>
        <a:lstStyle/>
        <a:p>
          <a:endParaRPr lang="en-US"/>
        </a:p>
      </dgm:t>
    </dgm:pt>
    <dgm:pt modelId="{174C672C-F72D-47BB-BDD2-A1A5217796C6}">
      <dgm:prSet phldrT="[Text]" custT="1"/>
      <dgm:spPr/>
      <dgm:t>
        <a:bodyPr/>
        <a:lstStyle/>
        <a:p>
          <a:r>
            <a:rPr lang="en-US" sz="1400" b="1" i="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constitutive of rights after completion of systematic cadaster in UAT – new Civil Code 2011</a:t>
          </a:r>
          <a:endParaRPr lang="en-US" sz="1400" dirty="0">
            <a:solidFill>
              <a:schemeClr val="bg1"/>
            </a:solidFill>
          </a:endParaRPr>
        </a:p>
      </dgm:t>
    </dgm:pt>
    <dgm:pt modelId="{483A06FE-BF77-4B99-B01C-957E37D3895A}" type="parTrans" cxnId="{F613727E-4B78-41DD-BE09-0186EC7044CA}">
      <dgm:prSet/>
      <dgm:spPr/>
      <dgm:t>
        <a:bodyPr/>
        <a:lstStyle/>
        <a:p>
          <a:endParaRPr lang="en-US"/>
        </a:p>
      </dgm:t>
    </dgm:pt>
    <dgm:pt modelId="{9AD56024-9CD7-469C-ADE6-6CCF8FE88490}" type="sibTrans" cxnId="{F613727E-4B78-41DD-BE09-0186EC7044CA}">
      <dgm:prSet/>
      <dgm:spPr/>
      <dgm:t>
        <a:bodyPr/>
        <a:lstStyle/>
        <a:p>
          <a:endParaRPr lang="en-US"/>
        </a:p>
      </dgm:t>
    </dgm:pt>
    <dgm:pt modelId="{8E808887-1542-4040-A58F-973A0029DF0B}" type="pres">
      <dgm:prSet presAssocID="{B9C32B05-62EA-407A-B21C-2310C79457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0C520-BF94-498F-A450-C0E3242272DB}" type="pres">
      <dgm:prSet presAssocID="{42D71409-67F9-455C-8C6D-716D284AAA6B}" presName="parentLin" presStyleCnt="0"/>
      <dgm:spPr/>
      <dgm:t>
        <a:bodyPr/>
        <a:lstStyle/>
        <a:p>
          <a:endParaRPr lang="en-US"/>
        </a:p>
      </dgm:t>
    </dgm:pt>
    <dgm:pt modelId="{0153AEEB-3C39-468F-9C76-6709A6657491}" type="pres">
      <dgm:prSet presAssocID="{42D71409-67F9-455C-8C6D-716D284AAA6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D31BD36-3E40-4DE3-A02C-F6D0EF1BAC7C}" type="pres">
      <dgm:prSet presAssocID="{42D71409-67F9-455C-8C6D-716D284AAA6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D7F25-9E07-44C8-BB34-0FC80D0924E8}" type="pres">
      <dgm:prSet presAssocID="{42D71409-67F9-455C-8C6D-716D284AAA6B}" presName="negativeSpace" presStyleCnt="0"/>
      <dgm:spPr/>
      <dgm:t>
        <a:bodyPr/>
        <a:lstStyle/>
        <a:p>
          <a:endParaRPr lang="en-US"/>
        </a:p>
      </dgm:t>
    </dgm:pt>
    <dgm:pt modelId="{6F30B246-7AE2-4037-9A1A-7C06243C93F2}" type="pres">
      <dgm:prSet presAssocID="{42D71409-67F9-455C-8C6D-716D284AAA6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6D07-E375-48F0-A40A-C8D84CF18331}" type="pres">
      <dgm:prSet presAssocID="{478B7D3C-9FB4-4BC6-90AC-49960560DECD}" presName="spaceBetweenRectangles" presStyleCnt="0"/>
      <dgm:spPr/>
      <dgm:t>
        <a:bodyPr/>
        <a:lstStyle/>
        <a:p>
          <a:endParaRPr lang="en-US"/>
        </a:p>
      </dgm:t>
    </dgm:pt>
    <dgm:pt modelId="{36342E37-B364-4997-A7B2-99116DE3EDCA}" type="pres">
      <dgm:prSet presAssocID="{F66099B6-DBBD-4AB0-82D2-877B80F846F7}" presName="parentLin" presStyleCnt="0"/>
      <dgm:spPr/>
      <dgm:t>
        <a:bodyPr/>
        <a:lstStyle/>
        <a:p>
          <a:endParaRPr lang="en-US"/>
        </a:p>
      </dgm:t>
    </dgm:pt>
    <dgm:pt modelId="{F11A2FC0-F288-45E2-9C49-E0236A35E219}" type="pres">
      <dgm:prSet presAssocID="{F66099B6-DBBD-4AB0-82D2-877B80F846F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210AFAB-EA6C-45AA-93D4-15B5F10DECC2}" type="pres">
      <dgm:prSet presAssocID="{F66099B6-DBBD-4AB0-82D2-877B80F846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79892-CE4C-4FC5-AB5F-82ECA4C83F8C}" type="pres">
      <dgm:prSet presAssocID="{F66099B6-DBBD-4AB0-82D2-877B80F846F7}" presName="negativeSpace" presStyleCnt="0"/>
      <dgm:spPr/>
      <dgm:t>
        <a:bodyPr/>
        <a:lstStyle/>
        <a:p>
          <a:endParaRPr lang="en-US"/>
        </a:p>
      </dgm:t>
    </dgm:pt>
    <dgm:pt modelId="{BC156AD2-BF74-4BB0-B73A-11606965D754}" type="pres">
      <dgm:prSet presAssocID="{F66099B6-DBBD-4AB0-82D2-877B80F846F7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6EF56-2C23-468C-B12E-67848C41BCEA}" type="pres">
      <dgm:prSet presAssocID="{BC531B32-9B0E-482E-BF91-65C61F17168D}" presName="spaceBetweenRectangles" presStyleCnt="0"/>
      <dgm:spPr/>
      <dgm:t>
        <a:bodyPr/>
        <a:lstStyle/>
        <a:p>
          <a:endParaRPr lang="en-US"/>
        </a:p>
      </dgm:t>
    </dgm:pt>
    <dgm:pt modelId="{5C232826-0CC9-4E95-9BD4-01BE36721377}" type="pres">
      <dgm:prSet presAssocID="{EE62A4F6-4AC4-435B-990E-81A71CE8CAC7}" presName="parentLin" presStyleCnt="0"/>
      <dgm:spPr/>
      <dgm:t>
        <a:bodyPr/>
        <a:lstStyle/>
        <a:p>
          <a:endParaRPr lang="en-US"/>
        </a:p>
      </dgm:t>
    </dgm:pt>
    <dgm:pt modelId="{D460F21A-9392-42B3-8178-574D56ADC302}" type="pres">
      <dgm:prSet presAssocID="{EE62A4F6-4AC4-435B-990E-81A71CE8CAC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063FBB6-0446-418B-96D2-25EB959E1CA8}" type="pres">
      <dgm:prSet presAssocID="{EE62A4F6-4AC4-435B-990E-81A71CE8CAC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7BCAF-A932-421F-950D-F241DE91B7DC}" type="pres">
      <dgm:prSet presAssocID="{EE62A4F6-4AC4-435B-990E-81A71CE8CAC7}" presName="negativeSpace" presStyleCnt="0"/>
      <dgm:spPr/>
      <dgm:t>
        <a:bodyPr/>
        <a:lstStyle/>
        <a:p>
          <a:endParaRPr lang="en-US"/>
        </a:p>
      </dgm:t>
    </dgm:pt>
    <dgm:pt modelId="{64FE8F24-969C-48BD-8FDC-5E2AD6BBEF05}" type="pres">
      <dgm:prSet presAssocID="{EE62A4F6-4AC4-435B-990E-81A71CE8CAC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1C21B-498C-4249-BF7B-52C72A1D86ED}" type="pres">
      <dgm:prSet presAssocID="{389F9A93-0231-4877-8C41-5D5B8DD7AAC0}" presName="spaceBetweenRectangles" presStyleCnt="0"/>
      <dgm:spPr/>
      <dgm:t>
        <a:bodyPr/>
        <a:lstStyle/>
        <a:p>
          <a:endParaRPr lang="en-US"/>
        </a:p>
      </dgm:t>
    </dgm:pt>
    <dgm:pt modelId="{2F8B7306-EF63-4194-A9AB-F4FF558CBD1C}" type="pres">
      <dgm:prSet presAssocID="{B6D9DE15-697B-42C2-B6A1-CE31260EED93}" presName="parentLin" presStyleCnt="0"/>
      <dgm:spPr/>
      <dgm:t>
        <a:bodyPr/>
        <a:lstStyle/>
        <a:p>
          <a:endParaRPr lang="en-US"/>
        </a:p>
      </dgm:t>
    </dgm:pt>
    <dgm:pt modelId="{30EC4A25-9850-47B5-90DF-8B285C6AE4A1}" type="pres">
      <dgm:prSet presAssocID="{B6D9DE15-697B-42C2-B6A1-CE31260EED9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909E222-84D8-4BA0-868E-E102B815009B}" type="pres">
      <dgm:prSet presAssocID="{B6D9DE15-697B-42C2-B6A1-CE31260EED9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772C-06E4-4381-9C10-888861F51B99}" type="pres">
      <dgm:prSet presAssocID="{B6D9DE15-697B-42C2-B6A1-CE31260EED93}" presName="negativeSpace" presStyleCnt="0"/>
      <dgm:spPr/>
      <dgm:t>
        <a:bodyPr/>
        <a:lstStyle/>
        <a:p>
          <a:endParaRPr lang="en-US"/>
        </a:p>
      </dgm:t>
    </dgm:pt>
    <dgm:pt modelId="{A052C7EA-58FF-4879-BDB9-E423C871D117}" type="pres">
      <dgm:prSet presAssocID="{B6D9DE15-697B-42C2-B6A1-CE31260EED9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C8E45B-94D1-4F84-9D8D-6E29340C9C2A}" type="presOf" srcId="{F66099B6-DBBD-4AB0-82D2-877B80F846F7}" destId="{F11A2FC0-F288-45E2-9C49-E0236A35E219}" srcOrd="0" destOrd="0" presId="urn:microsoft.com/office/officeart/2005/8/layout/list1"/>
    <dgm:cxn modelId="{84A43BFC-D722-4A99-B5BA-4FA21F73FDD1}" type="presOf" srcId="{EE62A4F6-4AC4-435B-990E-81A71CE8CAC7}" destId="{6063FBB6-0446-418B-96D2-25EB959E1CA8}" srcOrd="1" destOrd="0" presId="urn:microsoft.com/office/officeart/2005/8/layout/list1"/>
    <dgm:cxn modelId="{AA0F76DD-C9FF-4277-A7B5-46AE63074D17}" type="presOf" srcId="{42D71409-67F9-455C-8C6D-716D284AAA6B}" destId="{0153AEEB-3C39-468F-9C76-6709A6657491}" srcOrd="0" destOrd="0" presId="urn:microsoft.com/office/officeart/2005/8/layout/list1"/>
    <dgm:cxn modelId="{34D97B44-B47B-407C-A6CA-D0901F5C4257}" srcId="{B6D9DE15-697B-42C2-B6A1-CE31260EED93}" destId="{0C4ECE28-BF27-4BB2-B0AE-23370CFE7EB9}" srcOrd="0" destOrd="0" parTransId="{2E676BE1-5744-4DA0-8E2B-36B5905B4A96}" sibTransId="{8841440C-F659-48C8-8187-6D5113759000}"/>
    <dgm:cxn modelId="{94A97A54-5253-4539-BDC0-2E0B22AD933F}" type="presOf" srcId="{62D8D9E6-8140-4D13-B48B-E7EAFB32A2AC}" destId="{BC156AD2-BF74-4BB0-B73A-11606965D754}" srcOrd="0" destOrd="1" presId="urn:microsoft.com/office/officeart/2005/8/layout/list1"/>
    <dgm:cxn modelId="{82DDAF74-E984-4450-8230-9B956DE74306}" type="presOf" srcId="{A36A3DB9-0B89-40B8-A5D8-C512CE95264E}" destId="{BC156AD2-BF74-4BB0-B73A-11606965D754}" srcOrd="0" destOrd="3" presId="urn:microsoft.com/office/officeart/2005/8/layout/list1"/>
    <dgm:cxn modelId="{3BB193B0-26E0-452F-847F-92CCB7731274}" type="presOf" srcId="{EE62A4F6-4AC4-435B-990E-81A71CE8CAC7}" destId="{D460F21A-9392-42B3-8178-574D56ADC302}" srcOrd="0" destOrd="0" presId="urn:microsoft.com/office/officeart/2005/8/layout/list1"/>
    <dgm:cxn modelId="{9CD9651E-CBC3-460C-8772-7E5D1958F410}" type="presOf" srcId="{174C672C-F72D-47BB-BDD2-A1A5217796C6}" destId="{64FE8F24-969C-48BD-8FDC-5E2AD6BBEF05}" srcOrd="0" destOrd="1" presId="urn:microsoft.com/office/officeart/2005/8/layout/list1"/>
    <dgm:cxn modelId="{C4D9EDA9-7227-4536-9B4A-2534D4A679F8}" srcId="{F66099B6-DBBD-4AB0-82D2-877B80F846F7}" destId="{0041CB57-94D9-4FE2-AE02-62C7AD515883}" srcOrd="2" destOrd="0" parTransId="{CFBF59A6-3A00-48C4-B966-FD3F2F537464}" sibTransId="{11AB6812-C727-4417-96AE-BDF698F2B6A0}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182C9883-AE17-4216-BF57-4E7A2932AB6E}" type="presOf" srcId="{B6D9DE15-697B-42C2-B6A1-CE31260EED93}" destId="{E909E222-84D8-4BA0-868E-E102B815009B}" srcOrd="1" destOrd="0" presId="urn:microsoft.com/office/officeart/2005/8/layout/list1"/>
    <dgm:cxn modelId="{35EDEFA6-A312-493E-94EA-F8CA09B46533}" type="presOf" srcId="{0C4ECE28-BF27-4BB2-B0AE-23370CFE7EB9}" destId="{A052C7EA-58FF-4879-BDB9-E423C871D117}" srcOrd="0" destOrd="0" presId="urn:microsoft.com/office/officeart/2005/8/layout/list1"/>
    <dgm:cxn modelId="{CAA0B472-B9FC-4911-AE9B-3E4CE6E27970}" srcId="{F66099B6-DBBD-4AB0-82D2-877B80F846F7}" destId="{ED10EB1C-24C5-49E8-A6D9-609FFAE5CA16}" srcOrd="0" destOrd="0" parTransId="{9DA5EE53-0855-413B-BB4E-21E423F900AC}" sibTransId="{C635BD97-903B-4454-B5AA-317F5F2A1878}"/>
    <dgm:cxn modelId="{CA464B4A-BC23-459F-AF7B-6B455982E655}" type="presOf" srcId="{B9C32B05-62EA-407A-B21C-2310C7945705}" destId="{8E808887-1542-4040-A58F-973A0029DF0B}" srcOrd="0" destOrd="0" presId="urn:microsoft.com/office/officeart/2005/8/layout/list1"/>
    <dgm:cxn modelId="{9456A1AB-08A5-4F70-A904-0C4B722085AD}" type="presOf" srcId="{C6AA9F4A-17F2-4E2C-A0EE-C5BDEAAE75E3}" destId="{64FE8F24-969C-48BD-8FDC-5E2AD6BBEF05}" srcOrd="0" destOrd="0" presId="urn:microsoft.com/office/officeart/2005/8/layout/list1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C2D75A67-F4C6-420A-BDD9-AE6FB9AEA972}" type="presOf" srcId="{B6D9DE15-697B-42C2-B6A1-CE31260EED93}" destId="{30EC4A25-9850-47B5-90DF-8B285C6AE4A1}" srcOrd="0" destOrd="0" presId="urn:microsoft.com/office/officeart/2005/8/layout/list1"/>
    <dgm:cxn modelId="{71360FCC-A909-47A6-844C-73EFBE9E9C4A}" type="presOf" srcId="{F00985FD-8ED4-4AEF-B035-EDC342C17D75}" destId="{6F30B246-7AE2-4037-9A1A-7C06243C93F2}" srcOrd="0" destOrd="0" presId="urn:microsoft.com/office/officeart/2005/8/layout/list1"/>
    <dgm:cxn modelId="{05CADA41-9392-42B1-A508-5859F25E6FC5}" type="presOf" srcId="{0041CB57-94D9-4FE2-AE02-62C7AD515883}" destId="{BC156AD2-BF74-4BB0-B73A-11606965D754}" srcOrd="0" destOrd="2" presId="urn:microsoft.com/office/officeart/2005/8/layout/list1"/>
    <dgm:cxn modelId="{F613727E-4B78-41DD-BE09-0186EC7044CA}" srcId="{EE62A4F6-4AC4-435B-990E-81A71CE8CAC7}" destId="{174C672C-F72D-47BB-BDD2-A1A5217796C6}" srcOrd="1" destOrd="0" parTransId="{483A06FE-BF77-4B99-B01C-957E37D3895A}" sibTransId="{9AD56024-9CD7-469C-ADE6-6CCF8FE88490}"/>
    <dgm:cxn modelId="{AF78B1F2-41A5-41EF-87B6-B5A3EA4A4833}" srcId="{EE62A4F6-4AC4-435B-990E-81A71CE8CAC7}" destId="{C6AA9F4A-17F2-4E2C-A0EE-C5BDEAAE75E3}" srcOrd="0" destOrd="0" parTransId="{E4A7DFC8-6259-4151-B476-6C3A7647A230}" sibTransId="{7C2F9DA4-FE1A-4195-B58D-6136FF1ECB49}"/>
    <dgm:cxn modelId="{55D37AF2-3902-450E-B870-FAB5F4D82BBA}" srcId="{42D71409-67F9-455C-8C6D-716D284AAA6B}" destId="{F00985FD-8ED4-4AEF-B035-EDC342C17D75}" srcOrd="0" destOrd="0" parTransId="{4F2E99EF-E76F-489F-817E-DE077AD1412B}" sibTransId="{01FCF798-23E5-4F26-94C4-E1386C1189AD}"/>
    <dgm:cxn modelId="{52ED1429-E4D9-4264-BEAD-5F47011DBF96}" srcId="{F66099B6-DBBD-4AB0-82D2-877B80F846F7}" destId="{A36A3DB9-0B89-40B8-A5D8-C512CE95264E}" srcOrd="3" destOrd="0" parTransId="{4D662BB0-BAD0-4548-AF64-792BDF3C13AD}" sibTransId="{5527E295-9B02-495F-AEB4-DA22EB0CAE1B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BB4A1A4F-AD06-44E5-A1EF-CDE6C51BB5DB}" srcId="{F66099B6-DBBD-4AB0-82D2-877B80F846F7}" destId="{62D8D9E6-8140-4D13-B48B-E7EAFB32A2AC}" srcOrd="1" destOrd="0" parTransId="{F9BA538B-5E21-4A5A-BB60-0F44C4D926AB}" sibTransId="{24EA35B1-1E7D-4FF5-9188-EBEBB2319DAA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58049527-A272-4FAB-8D92-0FE45AFA846B}" type="presOf" srcId="{F66099B6-DBBD-4AB0-82D2-877B80F846F7}" destId="{2210AFAB-EA6C-45AA-93D4-15B5F10DECC2}" srcOrd="1" destOrd="0" presId="urn:microsoft.com/office/officeart/2005/8/layout/list1"/>
    <dgm:cxn modelId="{AA00058D-9A38-4017-98DC-C546DDE1C082}" type="presOf" srcId="{ED10EB1C-24C5-49E8-A6D9-609FFAE5CA16}" destId="{BC156AD2-BF74-4BB0-B73A-11606965D754}" srcOrd="0" destOrd="0" presId="urn:microsoft.com/office/officeart/2005/8/layout/list1"/>
    <dgm:cxn modelId="{4FA734CD-C1B6-495F-9F01-CD3F0BE6BF2F}" type="presOf" srcId="{42D71409-67F9-455C-8C6D-716D284AAA6B}" destId="{4D31BD36-3E40-4DE3-A02C-F6D0EF1BAC7C}" srcOrd="1" destOrd="0" presId="urn:microsoft.com/office/officeart/2005/8/layout/list1"/>
    <dgm:cxn modelId="{4FD9E30F-9846-4DA2-81C5-4CF0A980C958}" type="presParOf" srcId="{8E808887-1542-4040-A58F-973A0029DF0B}" destId="{2E60C520-BF94-498F-A450-C0E3242272DB}" srcOrd="0" destOrd="0" presId="urn:microsoft.com/office/officeart/2005/8/layout/list1"/>
    <dgm:cxn modelId="{4574A5FF-DEBF-44DE-BEFC-858E8638312A}" type="presParOf" srcId="{2E60C520-BF94-498F-A450-C0E3242272DB}" destId="{0153AEEB-3C39-468F-9C76-6709A6657491}" srcOrd="0" destOrd="0" presId="urn:microsoft.com/office/officeart/2005/8/layout/list1"/>
    <dgm:cxn modelId="{F4510AB5-D1E6-4B1E-A1BD-1863FC3E958F}" type="presParOf" srcId="{2E60C520-BF94-498F-A450-C0E3242272DB}" destId="{4D31BD36-3E40-4DE3-A02C-F6D0EF1BAC7C}" srcOrd="1" destOrd="0" presId="urn:microsoft.com/office/officeart/2005/8/layout/list1"/>
    <dgm:cxn modelId="{001C3036-4BA9-4CA1-ABAC-8A4B7B45EFCF}" type="presParOf" srcId="{8E808887-1542-4040-A58F-973A0029DF0B}" destId="{1CED7F25-9E07-44C8-BB34-0FC80D0924E8}" srcOrd="1" destOrd="0" presId="urn:microsoft.com/office/officeart/2005/8/layout/list1"/>
    <dgm:cxn modelId="{12EA1B8A-99B1-4D46-A6C0-0231A77C91A4}" type="presParOf" srcId="{8E808887-1542-4040-A58F-973A0029DF0B}" destId="{6F30B246-7AE2-4037-9A1A-7C06243C93F2}" srcOrd="2" destOrd="0" presId="urn:microsoft.com/office/officeart/2005/8/layout/list1"/>
    <dgm:cxn modelId="{A8E30303-82DB-47E3-9671-821DD95A035D}" type="presParOf" srcId="{8E808887-1542-4040-A58F-973A0029DF0B}" destId="{84156D07-E375-48F0-A40A-C8D84CF18331}" srcOrd="3" destOrd="0" presId="urn:microsoft.com/office/officeart/2005/8/layout/list1"/>
    <dgm:cxn modelId="{3AF8F30F-7D00-418D-BF93-07B4919BBAA0}" type="presParOf" srcId="{8E808887-1542-4040-A58F-973A0029DF0B}" destId="{36342E37-B364-4997-A7B2-99116DE3EDCA}" srcOrd="4" destOrd="0" presId="urn:microsoft.com/office/officeart/2005/8/layout/list1"/>
    <dgm:cxn modelId="{28939B6F-07A2-4D74-A8A5-43C5FD739164}" type="presParOf" srcId="{36342E37-B364-4997-A7B2-99116DE3EDCA}" destId="{F11A2FC0-F288-45E2-9C49-E0236A35E219}" srcOrd="0" destOrd="0" presId="urn:microsoft.com/office/officeart/2005/8/layout/list1"/>
    <dgm:cxn modelId="{A3BC85B3-ABAF-4939-B2FC-10295A31EF76}" type="presParOf" srcId="{36342E37-B364-4997-A7B2-99116DE3EDCA}" destId="{2210AFAB-EA6C-45AA-93D4-15B5F10DECC2}" srcOrd="1" destOrd="0" presId="urn:microsoft.com/office/officeart/2005/8/layout/list1"/>
    <dgm:cxn modelId="{227F1900-267E-4C0C-B3A4-5CDB4D1C52CC}" type="presParOf" srcId="{8E808887-1542-4040-A58F-973A0029DF0B}" destId="{46579892-CE4C-4FC5-AB5F-82ECA4C83F8C}" srcOrd="5" destOrd="0" presId="urn:microsoft.com/office/officeart/2005/8/layout/list1"/>
    <dgm:cxn modelId="{4326DF52-5959-454B-8587-DE13A2E73FFD}" type="presParOf" srcId="{8E808887-1542-4040-A58F-973A0029DF0B}" destId="{BC156AD2-BF74-4BB0-B73A-11606965D754}" srcOrd="6" destOrd="0" presId="urn:microsoft.com/office/officeart/2005/8/layout/list1"/>
    <dgm:cxn modelId="{737C6B07-912E-47A7-ADC3-B88E163B0CCA}" type="presParOf" srcId="{8E808887-1542-4040-A58F-973A0029DF0B}" destId="{5A26EF56-2C23-468C-B12E-67848C41BCEA}" srcOrd="7" destOrd="0" presId="urn:microsoft.com/office/officeart/2005/8/layout/list1"/>
    <dgm:cxn modelId="{ED014A77-4451-4CCF-BD32-1BAD3E486E87}" type="presParOf" srcId="{8E808887-1542-4040-A58F-973A0029DF0B}" destId="{5C232826-0CC9-4E95-9BD4-01BE36721377}" srcOrd="8" destOrd="0" presId="urn:microsoft.com/office/officeart/2005/8/layout/list1"/>
    <dgm:cxn modelId="{BC1BCC6F-D483-4F1C-8308-A515911ECD10}" type="presParOf" srcId="{5C232826-0CC9-4E95-9BD4-01BE36721377}" destId="{D460F21A-9392-42B3-8178-574D56ADC302}" srcOrd="0" destOrd="0" presId="urn:microsoft.com/office/officeart/2005/8/layout/list1"/>
    <dgm:cxn modelId="{C95C8350-0486-4345-94C4-67688E661687}" type="presParOf" srcId="{5C232826-0CC9-4E95-9BD4-01BE36721377}" destId="{6063FBB6-0446-418B-96D2-25EB959E1CA8}" srcOrd="1" destOrd="0" presId="urn:microsoft.com/office/officeart/2005/8/layout/list1"/>
    <dgm:cxn modelId="{CCFD2C0A-1824-4C54-B146-288A6A154310}" type="presParOf" srcId="{8E808887-1542-4040-A58F-973A0029DF0B}" destId="{7477BCAF-A932-421F-950D-F241DE91B7DC}" srcOrd="9" destOrd="0" presId="urn:microsoft.com/office/officeart/2005/8/layout/list1"/>
    <dgm:cxn modelId="{2D14DAF3-30BD-4D58-91EA-A664EC18A98D}" type="presParOf" srcId="{8E808887-1542-4040-A58F-973A0029DF0B}" destId="{64FE8F24-969C-48BD-8FDC-5E2AD6BBEF05}" srcOrd="10" destOrd="0" presId="urn:microsoft.com/office/officeart/2005/8/layout/list1"/>
    <dgm:cxn modelId="{FD36F80C-9D1D-4B8F-99C0-3AE79124A059}" type="presParOf" srcId="{8E808887-1542-4040-A58F-973A0029DF0B}" destId="{AF31C21B-498C-4249-BF7B-52C72A1D86ED}" srcOrd="11" destOrd="0" presId="urn:microsoft.com/office/officeart/2005/8/layout/list1"/>
    <dgm:cxn modelId="{376A1BF6-0F5F-4084-B9BB-6DD2061CA36D}" type="presParOf" srcId="{8E808887-1542-4040-A58F-973A0029DF0B}" destId="{2F8B7306-EF63-4194-A9AB-F4FF558CBD1C}" srcOrd="12" destOrd="0" presId="urn:microsoft.com/office/officeart/2005/8/layout/list1"/>
    <dgm:cxn modelId="{A02174E5-CA40-4D90-8A18-258725836B6D}" type="presParOf" srcId="{2F8B7306-EF63-4194-A9AB-F4FF558CBD1C}" destId="{30EC4A25-9850-47B5-90DF-8B285C6AE4A1}" srcOrd="0" destOrd="0" presId="urn:microsoft.com/office/officeart/2005/8/layout/list1"/>
    <dgm:cxn modelId="{0793BCA7-3152-4FB4-B92E-B18AA24B070A}" type="presParOf" srcId="{2F8B7306-EF63-4194-A9AB-F4FF558CBD1C}" destId="{E909E222-84D8-4BA0-868E-E102B815009B}" srcOrd="1" destOrd="0" presId="urn:microsoft.com/office/officeart/2005/8/layout/list1"/>
    <dgm:cxn modelId="{8B8337F7-D1B0-4D08-A753-136F6A715B86}" type="presParOf" srcId="{8E808887-1542-4040-A58F-973A0029DF0B}" destId="{5906772C-06E4-4381-9C10-888861F51B99}" srcOrd="13" destOrd="0" presId="urn:microsoft.com/office/officeart/2005/8/layout/list1"/>
    <dgm:cxn modelId="{951C4E29-5A0A-4F3C-9A26-E04C58F73245}" type="presParOf" srcId="{8E808887-1542-4040-A58F-973A0029DF0B}" destId="{A052C7EA-58FF-4879-BDB9-E423C871D117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11/layout/Tab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pPr algn="l"/>
          <a:r>
            <a:rPr lang="en-US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Assumptions</a:t>
          </a:r>
          <a:endParaRPr lang="en-US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7B9AC4E1-E161-4840-9FB3-9CF21352830B}">
      <dgm:prSet phldrT="[Text]"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40 million properties in Romania</a:t>
          </a:r>
          <a:endParaRPr lang="en-US" sz="1800" dirty="0"/>
        </a:p>
      </dgm:t>
    </dgm:pt>
    <dgm:pt modelId="{D007CE5F-59E7-4DAB-96F8-ED756F929052}" type="parTrans" cxnId="{2E033BF8-429C-41FC-BA2D-EB280F18F619}">
      <dgm:prSet/>
      <dgm:spPr/>
      <dgm:t>
        <a:bodyPr/>
        <a:lstStyle/>
        <a:p>
          <a:endParaRPr lang="en-US"/>
        </a:p>
      </dgm:t>
    </dgm:pt>
    <dgm:pt modelId="{493A326B-C57F-4B10-8234-F488CA1D3431}" type="sibTrans" cxnId="{2E033BF8-429C-41FC-BA2D-EB280F18F619}">
      <dgm:prSet/>
      <dgm:spPr/>
      <dgm:t>
        <a:bodyPr/>
        <a:lstStyle/>
        <a:p>
          <a:endParaRPr lang="en-US"/>
        </a:p>
      </dgm:t>
    </dgm:pt>
    <dgm:pt modelId="{87BCF2C5-F524-480F-8395-6586E185B6D7}">
      <dgm:prSet phldrT="[Text]"/>
      <dgm:spPr/>
      <dgm:t>
        <a:bodyPr/>
        <a:lstStyle/>
        <a:p>
          <a:endParaRPr lang="en-US" dirty="0"/>
        </a:p>
      </dgm:t>
    </dgm:pt>
    <dgm:pt modelId="{9B683C86-5193-4278-8FDD-24C757B48A34}" type="parTrans" cxnId="{96FC6C55-27C1-45D6-BC77-770944FD46E1}">
      <dgm:prSet/>
      <dgm:spPr/>
      <dgm:t>
        <a:bodyPr/>
        <a:lstStyle/>
        <a:p>
          <a:endParaRPr lang="en-US"/>
        </a:p>
      </dgm:t>
    </dgm:pt>
    <dgm:pt modelId="{4C0BE0BF-D483-4AE7-ACAF-E3017270EE1F}" type="sibTrans" cxnId="{96FC6C55-27C1-45D6-BC77-770944FD46E1}">
      <dgm:prSet/>
      <dgm:spPr/>
      <dgm:t>
        <a:bodyPr/>
        <a:lstStyle/>
        <a:p>
          <a:endParaRPr lang="en-US"/>
        </a:p>
      </dgm:t>
    </dgm:pt>
    <dgm:pt modelId="{1E1F9D27-A9AE-47D7-835D-BCBC5CC3908B}">
      <dgm:prSet custT="1"/>
      <dgm:spPr/>
      <dgm:t>
        <a:bodyPr/>
        <a:lstStyle/>
        <a:p>
          <a:r>
            <a:rPr lang="en-US" sz="1800" b="1" i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 millions </a:t>
          </a:r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properties registered  today, out of which:</a:t>
          </a:r>
          <a:endParaRPr lang="en-US" sz="1800" dirty="0"/>
        </a:p>
      </dgm:t>
    </dgm:pt>
    <dgm:pt modelId="{5D2DE296-3F79-45A4-B951-63FE2EAA9085}" type="parTrans" cxnId="{55CC031A-81AD-452B-BF13-05B623D20B05}">
      <dgm:prSet/>
      <dgm:spPr/>
      <dgm:t>
        <a:bodyPr/>
        <a:lstStyle/>
        <a:p>
          <a:endParaRPr lang="en-US"/>
        </a:p>
      </dgm:t>
    </dgm:pt>
    <dgm:pt modelId="{A8B5FC89-1EB0-4F5F-8899-B5B999EBC54D}" type="sibTrans" cxnId="{55CC031A-81AD-452B-BF13-05B623D20B05}">
      <dgm:prSet/>
      <dgm:spPr/>
      <dgm:t>
        <a:bodyPr/>
        <a:lstStyle/>
        <a:p>
          <a:endParaRPr lang="en-US"/>
        </a:p>
      </dgm:t>
    </dgm:pt>
    <dgm:pt modelId="{53A6E6FB-3738-43B8-81CB-71CDDEFF72CD}">
      <dgm:prSet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11 millions  by sporadic registration</a:t>
          </a:r>
          <a:endParaRPr lang="en-US" sz="1800" dirty="0"/>
        </a:p>
      </dgm:t>
    </dgm:pt>
    <dgm:pt modelId="{70E863D2-DF6A-41E3-A26D-58A7243A0597}" type="parTrans" cxnId="{7340ABDB-E3D4-4DA1-BCF1-35AD86D89A94}">
      <dgm:prSet/>
      <dgm:spPr/>
      <dgm:t>
        <a:bodyPr/>
        <a:lstStyle/>
        <a:p>
          <a:endParaRPr lang="en-US"/>
        </a:p>
      </dgm:t>
    </dgm:pt>
    <dgm:pt modelId="{FE51213F-5E00-4529-B781-D37FC82D56E3}" type="sibTrans" cxnId="{7340ABDB-E3D4-4DA1-BCF1-35AD86D89A94}">
      <dgm:prSet/>
      <dgm:spPr/>
      <dgm:t>
        <a:bodyPr/>
        <a:lstStyle/>
        <a:p>
          <a:endParaRPr lang="en-US"/>
        </a:p>
      </dgm:t>
    </dgm:pt>
    <dgm:pt modelId="{A6932C5E-E8A9-49C2-AFA7-CF2CD419F7FB}">
      <dgm:prSet custT="1"/>
      <dgm:spPr/>
      <dgm:t>
        <a:bodyPr/>
        <a:lstStyle/>
        <a:p>
          <a:r>
            <a:rPr lang="en-US" sz="1800" b="1" i="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1 million by systematic registration  </a:t>
          </a:r>
          <a:endParaRPr lang="en-US" sz="1800" dirty="0"/>
        </a:p>
      </dgm:t>
    </dgm:pt>
    <dgm:pt modelId="{B9A905AD-C539-4FD0-8A0D-DD1BA2C9E83F}" type="parTrans" cxnId="{5DF15E58-6A65-4ACA-843E-957F89F7E15C}">
      <dgm:prSet/>
      <dgm:spPr/>
      <dgm:t>
        <a:bodyPr/>
        <a:lstStyle/>
        <a:p>
          <a:endParaRPr lang="en-US"/>
        </a:p>
      </dgm:t>
    </dgm:pt>
    <dgm:pt modelId="{D58DA03C-A4CE-4A10-A347-1EB4EC9774B7}" type="sibTrans" cxnId="{5DF15E58-6A65-4ACA-843E-957F89F7E15C}">
      <dgm:prSet/>
      <dgm:spPr/>
      <dgm:t>
        <a:bodyPr/>
        <a:lstStyle/>
        <a:p>
          <a:endParaRPr lang="en-US"/>
        </a:p>
      </dgm:t>
    </dgm:pt>
    <dgm:pt modelId="{AB608AB7-2195-448B-B281-C641FE9CD9A1}">
      <dgm:prSet custT="1"/>
      <dgm:spPr/>
      <dgm:t>
        <a:bodyPr/>
        <a:lstStyle/>
        <a:p>
          <a:r>
            <a:rPr lang="en-US" sz="1800" b="1" i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 million </a:t>
          </a:r>
          <a:r>
            <a:rPr lang="en-US" sz="1800" b="1" i="0" dirty="0" smtClean="0">
              <a:latin typeface="Calibri" panose="020F0502020204030204" pitchFamily="34" charset="0"/>
              <a:cs typeface="Calibri" panose="020F0502020204030204" pitchFamily="34" charset="0"/>
            </a:rPr>
            <a:t>yearly sporadic entries  </a:t>
          </a:r>
          <a:endParaRPr lang="en-US" sz="1800" dirty="0"/>
        </a:p>
      </dgm:t>
    </dgm:pt>
    <dgm:pt modelId="{CF02BA06-D4D6-4B0D-BF39-C14621A7FC82}" type="parTrans" cxnId="{977D498C-0722-440D-9EA0-1BAEB84052C9}">
      <dgm:prSet/>
      <dgm:spPr/>
      <dgm:t>
        <a:bodyPr/>
        <a:lstStyle/>
        <a:p>
          <a:endParaRPr lang="en-US"/>
        </a:p>
      </dgm:t>
    </dgm:pt>
    <dgm:pt modelId="{04EDC97B-E25F-41A4-A7A2-F68B7F5E57F4}" type="sibTrans" cxnId="{977D498C-0722-440D-9EA0-1BAEB84052C9}">
      <dgm:prSet/>
      <dgm:spPr/>
      <dgm:t>
        <a:bodyPr/>
        <a:lstStyle/>
        <a:p>
          <a:endParaRPr lang="en-US"/>
        </a:p>
      </dgm:t>
    </dgm:pt>
    <dgm:pt modelId="{5F06A14C-A13E-4255-B8D8-0C0B087460D8}" type="pres">
      <dgm:prSet presAssocID="{B9C32B05-62EA-407A-B21C-2310C794570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3989B1A-914C-44A4-9D9D-3C10788A63F8}" type="pres">
      <dgm:prSet presAssocID="{42D71409-67F9-455C-8C6D-716D284AAA6B}" presName="composite" presStyleCnt="0"/>
      <dgm:spPr/>
      <dgm:t>
        <a:bodyPr/>
        <a:lstStyle/>
        <a:p>
          <a:endParaRPr lang="en-US"/>
        </a:p>
      </dgm:t>
    </dgm:pt>
    <dgm:pt modelId="{7DAC936D-AB6E-4718-B8C2-C074D6C60D4F}" type="pres">
      <dgm:prSet presAssocID="{42D71409-67F9-455C-8C6D-716D284AAA6B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BFEAA-7934-48B4-BF95-5746E1E845C3}" type="pres">
      <dgm:prSet presAssocID="{42D71409-67F9-455C-8C6D-716D284AAA6B}" presName="Parent" presStyleLbl="alignNode1" presStyleIdx="0" presStyleCnt="1" custScaleX="114232" custScaleY="43713" custLinFactNeighborX="7842" custLinFactNeighborY="2782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27DEF-3C5C-4451-BCCD-5290784F9E11}" type="pres">
      <dgm:prSet presAssocID="{42D71409-67F9-455C-8C6D-716D284AAA6B}" presName="Accent" presStyleLbl="parChTrans1D1" presStyleIdx="0" presStyleCnt="1"/>
      <dgm:spPr/>
      <dgm:t>
        <a:bodyPr/>
        <a:lstStyle/>
        <a:p>
          <a:endParaRPr lang="en-US"/>
        </a:p>
      </dgm:t>
    </dgm:pt>
    <dgm:pt modelId="{D12D7B91-4E41-43E9-964D-22FA26405C39}" type="pres">
      <dgm:prSet presAssocID="{42D71409-67F9-455C-8C6D-716D284AAA6B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1145F0-4B93-4E0F-B788-074A3E9493F1}" type="presOf" srcId="{A6932C5E-E8A9-49C2-AFA7-CF2CD419F7FB}" destId="{D12D7B91-4E41-43E9-964D-22FA26405C39}" srcOrd="0" destOrd="3" presId="urn:microsoft.com/office/officeart/2011/layout/TabList"/>
    <dgm:cxn modelId="{6A5A6EC1-AE44-427E-95C8-574D9B881755}" type="presOf" srcId="{87BCF2C5-F524-480F-8395-6586E185B6D7}" destId="{7DAC936D-AB6E-4718-B8C2-C074D6C60D4F}" srcOrd="0" destOrd="0" presId="urn:microsoft.com/office/officeart/2011/layout/TabList"/>
    <dgm:cxn modelId="{7C24FAEC-A676-4CBD-AEBB-76AF408E11ED}" type="presOf" srcId="{B9C32B05-62EA-407A-B21C-2310C7945705}" destId="{5F06A14C-A13E-4255-B8D8-0C0B087460D8}" srcOrd="0" destOrd="0" presId="urn:microsoft.com/office/officeart/2011/layout/TabList"/>
    <dgm:cxn modelId="{977D498C-0722-440D-9EA0-1BAEB84052C9}" srcId="{42D71409-67F9-455C-8C6D-716D284AAA6B}" destId="{AB608AB7-2195-448B-B281-C641FE9CD9A1}" srcOrd="3" destOrd="0" parTransId="{CF02BA06-D4D6-4B0D-BF39-C14621A7FC82}" sibTransId="{04EDC97B-E25F-41A4-A7A2-F68B7F5E57F4}"/>
    <dgm:cxn modelId="{96FC6C55-27C1-45D6-BC77-770944FD46E1}" srcId="{42D71409-67F9-455C-8C6D-716D284AAA6B}" destId="{87BCF2C5-F524-480F-8395-6586E185B6D7}" srcOrd="0" destOrd="0" parTransId="{9B683C86-5193-4278-8FDD-24C757B48A34}" sibTransId="{4C0BE0BF-D483-4AE7-ACAF-E3017270EE1F}"/>
    <dgm:cxn modelId="{2BD7133C-8D82-4FDF-8EC5-56DD67F1A537}" type="presOf" srcId="{53A6E6FB-3738-43B8-81CB-71CDDEFF72CD}" destId="{D12D7B91-4E41-43E9-964D-22FA26405C39}" srcOrd="0" destOrd="2" presId="urn:microsoft.com/office/officeart/2011/layout/TabList"/>
    <dgm:cxn modelId="{55CC031A-81AD-452B-BF13-05B623D20B05}" srcId="{42D71409-67F9-455C-8C6D-716D284AAA6B}" destId="{1E1F9D27-A9AE-47D7-835D-BCBC5CC3908B}" srcOrd="2" destOrd="0" parTransId="{5D2DE296-3F79-45A4-B951-63FE2EAA9085}" sibTransId="{A8B5FC89-1EB0-4F5F-8899-B5B999EBC54D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EC9E80D1-19C4-4D5E-ABD6-6AE033664507}" type="presOf" srcId="{42D71409-67F9-455C-8C6D-716D284AAA6B}" destId="{FE5BFEAA-7934-48B4-BF95-5746E1E845C3}" srcOrd="0" destOrd="0" presId="urn:microsoft.com/office/officeart/2011/layout/TabList"/>
    <dgm:cxn modelId="{7340ABDB-E3D4-4DA1-BCF1-35AD86D89A94}" srcId="{1E1F9D27-A9AE-47D7-835D-BCBC5CC3908B}" destId="{53A6E6FB-3738-43B8-81CB-71CDDEFF72CD}" srcOrd="0" destOrd="0" parTransId="{70E863D2-DF6A-41E3-A26D-58A7243A0597}" sibTransId="{FE51213F-5E00-4529-B781-D37FC82D56E3}"/>
    <dgm:cxn modelId="{2E033BF8-429C-41FC-BA2D-EB280F18F619}" srcId="{42D71409-67F9-455C-8C6D-716D284AAA6B}" destId="{7B9AC4E1-E161-4840-9FB3-9CF21352830B}" srcOrd="1" destOrd="0" parTransId="{D007CE5F-59E7-4DAB-96F8-ED756F929052}" sibTransId="{493A326B-C57F-4B10-8234-F488CA1D3431}"/>
    <dgm:cxn modelId="{5DF15E58-6A65-4ACA-843E-957F89F7E15C}" srcId="{1E1F9D27-A9AE-47D7-835D-BCBC5CC3908B}" destId="{A6932C5E-E8A9-49C2-AFA7-CF2CD419F7FB}" srcOrd="1" destOrd="0" parTransId="{B9A905AD-C539-4FD0-8A0D-DD1BA2C9E83F}" sibTransId="{D58DA03C-A4CE-4A10-A347-1EB4EC9774B7}"/>
    <dgm:cxn modelId="{6787EDBF-3784-41B0-8F2A-3ED8E606A973}" type="presOf" srcId="{AB608AB7-2195-448B-B281-C641FE9CD9A1}" destId="{D12D7B91-4E41-43E9-964D-22FA26405C39}" srcOrd="0" destOrd="4" presId="urn:microsoft.com/office/officeart/2011/layout/TabList"/>
    <dgm:cxn modelId="{B86E7465-E0B7-4F67-80E9-7BC0DB0D607A}" type="presOf" srcId="{7B9AC4E1-E161-4840-9FB3-9CF21352830B}" destId="{D12D7B91-4E41-43E9-964D-22FA26405C39}" srcOrd="0" destOrd="0" presId="urn:microsoft.com/office/officeart/2011/layout/TabList"/>
    <dgm:cxn modelId="{8CC4F32E-5718-4CCD-8E7B-ED3411F11AFB}" type="presOf" srcId="{1E1F9D27-A9AE-47D7-835D-BCBC5CC3908B}" destId="{D12D7B91-4E41-43E9-964D-22FA26405C39}" srcOrd="0" destOrd="1" presId="urn:microsoft.com/office/officeart/2011/layout/TabList"/>
    <dgm:cxn modelId="{F643AB18-7E5E-41CD-BF93-3B38D99AAC8C}" type="presParOf" srcId="{5F06A14C-A13E-4255-B8D8-0C0B087460D8}" destId="{B3989B1A-914C-44A4-9D9D-3C10788A63F8}" srcOrd="0" destOrd="0" presId="urn:microsoft.com/office/officeart/2011/layout/TabList"/>
    <dgm:cxn modelId="{3C04E16B-E10E-4578-912E-5073E2F2BA78}" type="presParOf" srcId="{B3989B1A-914C-44A4-9D9D-3C10788A63F8}" destId="{7DAC936D-AB6E-4718-B8C2-C074D6C60D4F}" srcOrd="0" destOrd="0" presId="urn:microsoft.com/office/officeart/2011/layout/TabList"/>
    <dgm:cxn modelId="{ABE364B7-82E8-40E5-9D36-A1F63B83FD7F}" type="presParOf" srcId="{B3989B1A-914C-44A4-9D9D-3C10788A63F8}" destId="{FE5BFEAA-7934-48B4-BF95-5746E1E845C3}" srcOrd="1" destOrd="0" presId="urn:microsoft.com/office/officeart/2011/layout/TabList"/>
    <dgm:cxn modelId="{8428D2DD-0791-4A6F-BF9E-61E60231B89B}" type="presParOf" srcId="{B3989B1A-914C-44A4-9D9D-3C10788A63F8}" destId="{B5F27DEF-3C5C-4451-BCCD-5290784F9E11}" srcOrd="2" destOrd="0" presId="urn:microsoft.com/office/officeart/2011/layout/TabList"/>
    <dgm:cxn modelId="{A534345A-EDFC-4557-813B-2B87942E959D}" type="presParOf" srcId="{5F06A14C-A13E-4255-B8D8-0C0B087460D8}" destId="{D12D7B91-4E41-43E9-964D-22FA26405C39}" srcOrd="1" destOrd="0" presId="urn:microsoft.com/office/officeart/2011/layout/Tab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9/3/layout/OpposingIdeas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>
        <a:solidFill>
          <a:srgbClr val="5FB0BE"/>
        </a:solidFill>
      </dgm:spPr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Sporadic registration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54A10F5D-C417-4F97-8612-CE684295DDDD}">
      <dgm:prSet phldrT="[Text]" custT="1"/>
      <dgm:spPr>
        <a:solidFill>
          <a:srgbClr val="796A7D"/>
        </a:solidFill>
      </dgm:spPr>
      <dgm:t>
        <a:bodyPr/>
        <a:lstStyle/>
        <a:p>
          <a:r>
            <a:rPr lang="en-US" sz="1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Systematic registration</a:t>
          </a:r>
          <a:endParaRPr lang="en-US" sz="14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ABDAA28-1E03-411B-BC21-8D931DE3C43E}" type="parTrans" cxnId="{517AFA30-BB19-43D1-84E3-E6B4C9B9E30A}">
      <dgm:prSet/>
      <dgm:spPr/>
      <dgm:t>
        <a:bodyPr/>
        <a:lstStyle/>
        <a:p>
          <a:endParaRPr lang="en-US"/>
        </a:p>
      </dgm:t>
    </dgm:pt>
    <dgm:pt modelId="{60811977-1F2E-41FC-8E06-EBD37DD18733}" type="sibTrans" cxnId="{517AFA30-BB19-43D1-84E3-E6B4C9B9E30A}">
      <dgm:prSet/>
      <dgm:spPr/>
      <dgm:t>
        <a:bodyPr/>
        <a:lstStyle/>
        <a:p>
          <a:endParaRPr lang="en-US"/>
        </a:p>
      </dgm:t>
    </dgm:pt>
    <dgm:pt modelId="{E24B0BE0-F9BD-441E-8A43-546381F5A5ED}">
      <dgm:prSet phldrT="[Text]" custT="1"/>
      <dgm:spPr/>
      <dgm:t>
        <a:bodyPr/>
        <a:lstStyle/>
        <a:p>
          <a:pPr algn="ctr"/>
          <a:r>
            <a:rPr lang="en-US" sz="1500" b="1" i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would need almost 30 years to complete registration all over the country based on sporadic registration</a:t>
          </a:r>
          <a:endParaRPr lang="en-US" sz="1500" dirty="0">
            <a:solidFill>
              <a:schemeClr val="tx1"/>
            </a:solidFill>
          </a:endParaRPr>
        </a:p>
      </dgm:t>
    </dgm:pt>
    <dgm:pt modelId="{AE59E2CD-19FA-48DE-BEA1-C3309FB00450}" type="parTrans" cxnId="{1D3F27C5-9B59-4374-AC1A-2BFC7099AF53}">
      <dgm:prSet/>
      <dgm:spPr/>
      <dgm:t>
        <a:bodyPr/>
        <a:lstStyle/>
        <a:p>
          <a:endParaRPr lang="en-US"/>
        </a:p>
      </dgm:t>
    </dgm:pt>
    <dgm:pt modelId="{2C957F2A-380A-4886-AFDB-DF27C07054F9}" type="sibTrans" cxnId="{1D3F27C5-9B59-4374-AC1A-2BFC7099AF53}">
      <dgm:prSet/>
      <dgm:spPr/>
      <dgm:t>
        <a:bodyPr/>
        <a:lstStyle/>
        <a:p>
          <a:endParaRPr lang="en-US"/>
        </a:p>
      </dgm:t>
    </dgm:pt>
    <dgm:pt modelId="{02475483-3284-40F5-B15A-8FBC9624C0C3}">
      <dgm:prSet phldrT="[Text]" custT="1"/>
      <dgm:spPr/>
      <dgm:t>
        <a:bodyPr/>
        <a:lstStyle/>
        <a:p>
          <a:pPr algn="ctr"/>
          <a:r>
            <a:rPr lang="en-US" sz="15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Systematic </a:t>
          </a:r>
          <a:r>
            <a:rPr lang="en-US" sz="1500" b="1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5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is the solution for a rapid registration of all properties (estimate completion – </a:t>
          </a:r>
        </a:p>
        <a:p>
          <a:pPr algn="ctr"/>
          <a:r>
            <a:rPr lang="en-US" sz="15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7 years)</a:t>
          </a:r>
          <a:endParaRPr lang="en-US" sz="1500" dirty="0">
            <a:solidFill>
              <a:srgbClr val="FFFF00"/>
            </a:solidFill>
          </a:endParaRPr>
        </a:p>
      </dgm:t>
    </dgm:pt>
    <dgm:pt modelId="{82C2C170-C7F7-4D5F-BD30-01ECE9333E8B}" type="parTrans" cxnId="{DE1E6DA9-05DF-4F78-B1C8-903B48D7721F}">
      <dgm:prSet/>
      <dgm:spPr/>
      <dgm:t>
        <a:bodyPr/>
        <a:lstStyle/>
        <a:p>
          <a:endParaRPr lang="en-US"/>
        </a:p>
      </dgm:t>
    </dgm:pt>
    <dgm:pt modelId="{7949ADFB-89B2-4E48-99F6-70328FC86EFD}" type="sibTrans" cxnId="{DE1E6DA9-05DF-4F78-B1C8-903B48D7721F}">
      <dgm:prSet/>
      <dgm:spPr/>
      <dgm:t>
        <a:bodyPr/>
        <a:lstStyle/>
        <a:p>
          <a:endParaRPr lang="en-US"/>
        </a:p>
      </dgm:t>
    </dgm:pt>
    <dgm:pt modelId="{4770D1D9-0BCD-4CF5-8B79-BC768FE87ACC}" type="pres">
      <dgm:prSet presAssocID="{B9C32B05-62EA-407A-B21C-2310C7945705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1225D7-D56F-40B9-9CFC-8C654E7056B1}" type="pres">
      <dgm:prSet presAssocID="{B9C32B05-62EA-407A-B21C-2310C7945705}" presName="Background" presStyleLbl="node1" presStyleIdx="0" presStyleCnt="1"/>
      <dgm:spPr>
        <a:solidFill>
          <a:srgbClr val="FF7474"/>
        </a:solidFill>
      </dgm:spPr>
      <dgm:t>
        <a:bodyPr/>
        <a:lstStyle/>
        <a:p>
          <a:endParaRPr lang="en-US"/>
        </a:p>
      </dgm:t>
    </dgm:pt>
    <dgm:pt modelId="{59BF7D4A-1F93-4C91-8327-8E385E12C883}" type="pres">
      <dgm:prSet presAssocID="{B9C32B05-62EA-407A-B21C-2310C7945705}" presName="Divider" presStyleLbl="callout" presStyleIdx="0" presStyleCnt="1"/>
      <dgm:spPr/>
      <dgm:t>
        <a:bodyPr/>
        <a:lstStyle/>
        <a:p>
          <a:endParaRPr lang="en-US"/>
        </a:p>
      </dgm:t>
    </dgm:pt>
    <dgm:pt modelId="{249FCD8A-9174-4CC1-B577-CDB7646049A4}" type="pres">
      <dgm:prSet presAssocID="{B9C32B05-62EA-407A-B21C-2310C7945705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7FF02-C735-458A-8E8D-04BC85989956}" type="pres">
      <dgm:prSet presAssocID="{B9C32B05-62EA-407A-B21C-2310C7945705}" presName="ChildText2" presStyleLbl="revTx" presStyleIdx="0" presStyleCnt="0" custScaleX="97400" custScaleY="1098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D3EE6-0F62-4227-831B-3CA630A15FED}" type="pres">
      <dgm:prSet presAssocID="{B9C32B05-62EA-407A-B21C-2310C7945705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1645364-10EA-4A08-BF21-FA584B22EF58}" type="pres">
      <dgm:prSet presAssocID="{B9C32B05-62EA-407A-B21C-2310C7945705}" presName="ParentShape1" presStyleLbl="alignImgPlace1" presStyleIdx="0" presStyleCnt="2" custAng="10800000" custLinFactNeighborY="46224">
        <dgm:presLayoutVars/>
      </dgm:prSet>
      <dgm:spPr/>
      <dgm:t>
        <a:bodyPr/>
        <a:lstStyle/>
        <a:p>
          <a:endParaRPr lang="en-US"/>
        </a:p>
      </dgm:t>
    </dgm:pt>
    <dgm:pt modelId="{CB49E6BF-B221-4BFA-A188-F27C9A9A50C6}" type="pres">
      <dgm:prSet presAssocID="{B9C32B05-62EA-407A-B21C-2310C7945705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B6AB444-6E3B-4FDD-BA35-66F0657385C5}" type="pres">
      <dgm:prSet presAssocID="{B9C32B05-62EA-407A-B21C-2310C7945705}" presName="ParentShape2" presStyleLbl="alignImgPlace1" presStyleIdx="1" presStyleCnt="2" custAng="10800000" custLinFactNeighborY="-39305">
        <dgm:presLayoutVars/>
      </dgm:prSet>
      <dgm:spPr/>
      <dgm:t>
        <a:bodyPr/>
        <a:lstStyle/>
        <a:p>
          <a:endParaRPr lang="en-US"/>
        </a:p>
      </dgm:t>
    </dgm:pt>
  </dgm:ptLst>
  <dgm:cxnLst>
    <dgm:cxn modelId="{5045C0E9-B952-4D09-9AEB-9783B0BC101B}" type="presOf" srcId="{E24B0BE0-F9BD-441E-8A43-546381F5A5ED}" destId="{249FCD8A-9174-4CC1-B577-CDB7646049A4}" srcOrd="0" destOrd="0" presId="urn:microsoft.com/office/officeart/2009/3/layout/OpposingIdeas"/>
    <dgm:cxn modelId="{1D3F27C5-9B59-4374-AC1A-2BFC7099AF53}" srcId="{8EA7219F-BDB2-48EB-9EEB-3133522D132E}" destId="{E24B0BE0-F9BD-441E-8A43-546381F5A5ED}" srcOrd="0" destOrd="0" parTransId="{AE59E2CD-19FA-48DE-BEA1-C3309FB00450}" sibTransId="{2C957F2A-380A-4886-AFDB-DF27C07054F9}"/>
    <dgm:cxn modelId="{57789912-7DBE-4C24-8EBD-BA7835E62EF2}" type="presOf" srcId="{02475483-3284-40F5-B15A-8FBC9624C0C3}" destId="{1577FF02-C735-458A-8E8D-04BC85989956}" srcOrd="0" destOrd="0" presId="urn:microsoft.com/office/officeart/2009/3/layout/OpposingIdeas"/>
    <dgm:cxn modelId="{DE1E6DA9-05DF-4F78-B1C8-903B48D7721F}" srcId="{54A10F5D-C417-4F97-8612-CE684295DDDD}" destId="{02475483-3284-40F5-B15A-8FBC9624C0C3}" srcOrd="0" destOrd="0" parTransId="{82C2C170-C7F7-4D5F-BD30-01ECE9333E8B}" sibTransId="{7949ADFB-89B2-4E48-99F6-70328FC86EFD}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858D588B-9D32-4DED-B2B3-C358ACC6B2C9}" type="presOf" srcId="{B9C32B05-62EA-407A-B21C-2310C7945705}" destId="{4770D1D9-0BCD-4CF5-8B79-BC768FE87ACC}" srcOrd="0" destOrd="0" presId="urn:microsoft.com/office/officeart/2009/3/layout/OpposingIdeas"/>
    <dgm:cxn modelId="{1C6F5A46-31DD-42D8-AD7A-6971A654C389}" type="presOf" srcId="{54A10F5D-C417-4F97-8612-CE684295DDDD}" destId="{AB6AB444-6E3B-4FDD-BA35-66F0657385C5}" srcOrd="1" destOrd="0" presId="urn:microsoft.com/office/officeart/2009/3/layout/OpposingIdeas"/>
    <dgm:cxn modelId="{25298832-B178-4E39-85B2-91EB4F3BBD7C}" type="presOf" srcId="{8EA7219F-BDB2-48EB-9EEB-3133522D132E}" destId="{D1645364-10EA-4A08-BF21-FA584B22EF58}" srcOrd="1" destOrd="0" presId="urn:microsoft.com/office/officeart/2009/3/layout/OpposingIdeas"/>
    <dgm:cxn modelId="{517AFA30-BB19-43D1-84E3-E6B4C9B9E30A}" srcId="{B9C32B05-62EA-407A-B21C-2310C7945705}" destId="{54A10F5D-C417-4F97-8612-CE684295DDDD}" srcOrd="1" destOrd="0" parTransId="{8ABDAA28-1E03-411B-BC21-8D931DE3C43E}" sibTransId="{60811977-1F2E-41FC-8E06-EBD37DD18733}"/>
    <dgm:cxn modelId="{36639DA8-1842-481F-9E18-7C48006DF3E4}" type="presOf" srcId="{8EA7219F-BDB2-48EB-9EEB-3133522D132E}" destId="{6F0D3EE6-0F62-4227-831B-3CA630A15FED}" srcOrd="0" destOrd="0" presId="urn:microsoft.com/office/officeart/2009/3/layout/OpposingIdeas"/>
    <dgm:cxn modelId="{4C2FF455-FA9A-465E-9BDF-CF8B5AE627EE}" type="presOf" srcId="{54A10F5D-C417-4F97-8612-CE684295DDDD}" destId="{CB49E6BF-B221-4BFA-A188-F27C9A9A50C6}" srcOrd="0" destOrd="0" presId="urn:microsoft.com/office/officeart/2009/3/layout/OpposingIdeas"/>
    <dgm:cxn modelId="{A8D6E15F-8694-42DA-AC27-D44BDF6A5060}" type="presParOf" srcId="{4770D1D9-0BCD-4CF5-8B79-BC768FE87ACC}" destId="{B01225D7-D56F-40B9-9CFC-8C654E7056B1}" srcOrd="0" destOrd="0" presId="urn:microsoft.com/office/officeart/2009/3/layout/OpposingIdeas"/>
    <dgm:cxn modelId="{5E4038BA-EE54-4428-9BAE-77618E73AE3C}" type="presParOf" srcId="{4770D1D9-0BCD-4CF5-8B79-BC768FE87ACC}" destId="{59BF7D4A-1F93-4C91-8327-8E385E12C883}" srcOrd="1" destOrd="0" presId="urn:microsoft.com/office/officeart/2009/3/layout/OpposingIdeas"/>
    <dgm:cxn modelId="{302E3214-EE4E-449A-AA48-3B33EF59017D}" type="presParOf" srcId="{4770D1D9-0BCD-4CF5-8B79-BC768FE87ACC}" destId="{249FCD8A-9174-4CC1-B577-CDB7646049A4}" srcOrd="2" destOrd="0" presId="urn:microsoft.com/office/officeart/2009/3/layout/OpposingIdeas"/>
    <dgm:cxn modelId="{565F9457-AF31-46E0-A7D9-6E04E6C7E6EF}" type="presParOf" srcId="{4770D1D9-0BCD-4CF5-8B79-BC768FE87ACC}" destId="{1577FF02-C735-458A-8E8D-04BC85989956}" srcOrd="3" destOrd="0" presId="urn:microsoft.com/office/officeart/2009/3/layout/OpposingIdeas"/>
    <dgm:cxn modelId="{D33A106C-F8CC-4081-80AD-6A5CB6D6ED94}" type="presParOf" srcId="{4770D1D9-0BCD-4CF5-8B79-BC768FE87ACC}" destId="{6F0D3EE6-0F62-4227-831B-3CA630A15FED}" srcOrd="4" destOrd="0" presId="urn:microsoft.com/office/officeart/2009/3/layout/OpposingIdeas"/>
    <dgm:cxn modelId="{828BE595-04DD-4C2F-A6FA-C97298025A3F}" type="presParOf" srcId="{4770D1D9-0BCD-4CF5-8B79-BC768FE87ACC}" destId="{D1645364-10EA-4A08-BF21-FA584B22EF58}" srcOrd="5" destOrd="0" presId="urn:microsoft.com/office/officeart/2009/3/layout/OpposingIdeas"/>
    <dgm:cxn modelId="{FC120699-DDB9-4FA1-8A3C-FE3D1AD350CA}" type="presParOf" srcId="{4770D1D9-0BCD-4CF5-8B79-BC768FE87ACC}" destId="{CB49E6BF-B221-4BFA-A188-F27C9A9A50C6}" srcOrd="6" destOrd="0" presId="urn:microsoft.com/office/officeart/2009/3/layout/OpposingIdeas"/>
    <dgm:cxn modelId="{1712A13D-D0D8-4F2C-BF36-5D3D8A165640}" type="presParOf" srcId="{4770D1D9-0BCD-4CF5-8B79-BC768FE87ACC}" destId="{AB6AB444-6E3B-4FDD-BA35-66F0657385C5}" srcOrd="7" destOrd="0" presId="urn:microsoft.com/office/officeart/2009/3/layout/OpposingIdeas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0D85-2D03-49FC-AEAB-43B565979AF7}">
      <dsp:nvSpPr>
        <dsp:cNvPr id="0" name=""/>
        <dsp:cNvSpPr/>
      </dsp:nvSpPr>
      <dsp:spPr>
        <a:xfrm>
          <a:off x="1186522" y="-154921"/>
          <a:ext cx="3087188" cy="3087188"/>
        </a:xfrm>
        <a:prstGeom prst="circularArrow">
          <a:avLst>
            <a:gd name="adj1" fmla="val 5689"/>
            <a:gd name="adj2" fmla="val 340510"/>
            <a:gd name="adj3" fmla="val 12530462"/>
            <a:gd name="adj4" fmla="val 18192661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1969A9-F657-4859-B78A-AF53066A89C7}">
      <dsp:nvSpPr>
        <dsp:cNvPr id="0" name=""/>
        <dsp:cNvSpPr/>
      </dsp:nvSpPr>
      <dsp:spPr>
        <a:xfrm>
          <a:off x="1669202" y="0"/>
          <a:ext cx="2121828" cy="10609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/>
            <a:t>Population: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/>
            <a:t>19,5 M (as of 2018)</a:t>
          </a:r>
          <a:endParaRPr lang="en-US" sz="1300" kern="1200" dirty="0"/>
        </a:p>
      </dsp:txBody>
      <dsp:txXfrm>
        <a:off x="1720992" y="51790"/>
        <a:ext cx="2018248" cy="957334"/>
      </dsp:txXfrm>
    </dsp:sp>
    <dsp:sp modelId="{2D8A1F02-E2A7-4431-8A11-3FFDB9FA93C7}">
      <dsp:nvSpPr>
        <dsp:cNvPr id="0" name=""/>
        <dsp:cNvSpPr/>
      </dsp:nvSpPr>
      <dsp:spPr>
        <a:xfrm>
          <a:off x="2755614" y="2027557"/>
          <a:ext cx="2121828" cy="10609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/>
            <a:t>Area: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i="1" kern="1200" dirty="0" smtClean="0"/>
            <a:t>238 397 km</a:t>
          </a:r>
          <a:r>
            <a:rPr lang="en-US" sz="1300" b="1" i="1" kern="1200" baseline="30000" dirty="0" smtClean="0"/>
            <a:t>2</a:t>
          </a:r>
          <a:r>
            <a:rPr lang="en-US" sz="1300" b="1" i="1" kern="1200" dirty="0" smtClean="0"/>
            <a:t> </a:t>
          </a:r>
          <a:endParaRPr lang="en-US" sz="1300" kern="1200" dirty="0"/>
        </a:p>
      </dsp:txBody>
      <dsp:txXfrm>
        <a:off x="2807404" y="2079347"/>
        <a:ext cx="2018248" cy="957334"/>
      </dsp:txXfrm>
    </dsp:sp>
    <dsp:sp modelId="{2CC0C486-1930-4924-A621-518F0D504696}">
      <dsp:nvSpPr>
        <dsp:cNvPr id="0" name=""/>
        <dsp:cNvSpPr/>
      </dsp:nvSpPr>
      <dsp:spPr>
        <a:xfrm>
          <a:off x="415497" y="2027557"/>
          <a:ext cx="2121828" cy="10609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b="1" i="1" kern="1200" smtClean="0"/>
            <a:t>3181 </a:t>
          </a:r>
          <a:r>
            <a:rPr lang="en-US" sz="1300" b="1" i="1" kern="1200" smtClean="0"/>
            <a:t>administrative territorial units </a:t>
          </a:r>
          <a:r>
            <a:rPr lang="en-AU" sz="1300" b="1" i="1" kern="1200" smtClean="0"/>
            <a:t>(UATs)</a:t>
          </a:r>
          <a:endParaRPr lang="en-US" sz="13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b="1" i="1" kern="1200" smtClean="0"/>
            <a:t>2861 rural</a:t>
          </a:r>
          <a:endParaRPr lang="en-US" sz="1000" kern="120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000" b="1" i="1" kern="1200" smtClean="0"/>
            <a:t>320 urban</a:t>
          </a:r>
          <a:endParaRPr lang="en-US" sz="1000" kern="1200"/>
        </a:p>
      </dsp:txBody>
      <dsp:txXfrm>
        <a:off x="467287" y="2079347"/>
        <a:ext cx="2018248" cy="9573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DA0C6-D75C-4995-B475-A57A395EBB53}">
      <dsp:nvSpPr>
        <dsp:cNvPr id="0" name=""/>
        <dsp:cNvSpPr/>
      </dsp:nvSpPr>
      <dsp:spPr>
        <a:xfrm>
          <a:off x="116811" y="2141468"/>
          <a:ext cx="60960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27DEF-3C5C-4451-BCCD-5290784F9E11}">
      <dsp:nvSpPr>
        <dsp:cNvPr id="0" name=""/>
        <dsp:cNvSpPr/>
      </dsp:nvSpPr>
      <dsp:spPr>
        <a:xfrm>
          <a:off x="116811" y="529356"/>
          <a:ext cx="60960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C936D-AB6E-4718-B8C2-C074D6C60D4F}">
      <dsp:nvSpPr>
        <dsp:cNvPr id="0" name=""/>
        <dsp:cNvSpPr/>
      </dsp:nvSpPr>
      <dsp:spPr>
        <a:xfrm>
          <a:off x="1701771" y="847"/>
          <a:ext cx="4511040" cy="52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701771" y="847"/>
        <a:ext cx="4511040" cy="528509"/>
      </dsp:txXfrm>
    </dsp:sp>
    <dsp:sp modelId="{FE5BFEAA-7934-48B4-BF95-5746E1E845C3}">
      <dsp:nvSpPr>
        <dsp:cNvPr id="0" name=""/>
        <dsp:cNvSpPr/>
      </dsp:nvSpPr>
      <dsp:spPr>
        <a:xfrm>
          <a:off x="-116811" y="847"/>
          <a:ext cx="2052206" cy="52850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Financing</a:t>
          </a:r>
          <a:endParaRPr lang="en-US" sz="2100" kern="1200" dirty="0"/>
        </a:p>
      </dsp:txBody>
      <dsp:txXfrm>
        <a:off x="-91007" y="26651"/>
        <a:ext cx="2000598" cy="502705"/>
      </dsp:txXfrm>
    </dsp:sp>
    <dsp:sp modelId="{D12D7B91-4E41-43E9-964D-22FA26405C39}">
      <dsp:nvSpPr>
        <dsp:cNvPr id="0" name=""/>
        <dsp:cNvSpPr/>
      </dsp:nvSpPr>
      <dsp:spPr>
        <a:xfrm>
          <a:off x="0" y="529356"/>
          <a:ext cx="6096000" cy="105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ANCPI revenues: 900 M </a:t>
          </a:r>
          <a:r>
            <a:rPr lang="en-US" sz="1800" b="1" i="0" kern="120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UE funds: 312 M </a:t>
          </a:r>
          <a:r>
            <a:rPr lang="en-US" sz="1800" b="1" i="0" kern="120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Eur</a:t>
          </a:r>
          <a:endParaRPr lang="en-US" sz="1800" kern="1200" dirty="0"/>
        </a:p>
      </dsp:txBody>
      <dsp:txXfrm>
        <a:off x="0" y="529356"/>
        <a:ext cx="6096000" cy="1057177"/>
      </dsp:txXfrm>
    </dsp:sp>
    <dsp:sp modelId="{87D374C5-9CCD-4223-940F-9D155910A91A}">
      <dsp:nvSpPr>
        <dsp:cNvPr id="0" name=""/>
        <dsp:cNvSpPr/>
      </dsp:nvSpPr>
      <dsp:spPr>
        <a:xfrm>
          <a:off x="1701771" y="1612959"/>
          <a:ext cx="4511040" cy="528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701771" y="1612959"/>
        <a:ext cx="4511040" cy="528509"/>
      </dsp:txXfrm>
    </dsp:sp>
    <dsp:sp modelId="{59B2D938-41BD-47A6-9334-D04C3D25B475}">
      <dsp:nvSpPr>
        <dsp:cNvPr id="0" name=""/>
        <dsp:cNvSpPr/>
      </dsp:nvSpPr>
      <dsp:spPr>
        <a:xfrm>
          <a:off x="-116811" y="1612959"/>
          <a:ext cx="2052206" cy="528509"/>
        </a:xfrm>
        <a:prstGeom prst="round2SameRect">
          <a:avLst>
            <a:gd name="adj1" fmla="val 16670"/>
            <a:gd name="adj2" fmla="val 0"/>
          </a:avLst>
        </a:prstGeom>
        <a:solidFill>
          <a:srgbClr val="358997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Strategic options</a:t>
          </a:r>
          <a:endParaRPr lang="en-US" sz="2100" kern="1200" dirty="0"/>
        </a:p>
      </dsp:txBody>
      <dsp:txXfrm>
        <a:off x="-91007" y="1638763"/>
        <a:ext cx="2000598" cy="502705"/>
      </dsp:txXfrm>
    </dsp:sp>
    <dsp:sp modelId="{BDF05374-8EF4-4334-8F7A-DA05EB40729E}">
      <dsp:nvSpPr>
        <dsp:cNvPr id="0" name=""/>
        <dsp:cNvSpPr/>
      </dsp:nvSpPr>
      <dsp:spPr>
        <a:xfrm>
          <a:off x="0" y="2141468"/>
          <a:ext cx="6096000" cy="1057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Systematic registration developed by ANCPI at UAT level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Financing the Systematic registration on cadastral sectors performed by City Halls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Financing the Systematic registration of  public and private property land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Co-financing by ATUs to accomplish cadaster</a:t>
          </a:r>
          <a:endParaRPr lang="en-US" sz="1800" kern="1200" dirty="0"/>
        </a:p>
      </dsp:txBody>
      <dsp:txXfrm>
        <a:off x="0" y="2141468"/>
        <a:ext cx="6096000" cy="1057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F94BF-D3D2-49D4-92D1-01D1B467A923}">
      <dsp:nvSpPr>
        <dsp:cNvPr id="0" name=""/>
        <dsp:cNvSpPr/>
      </dsp:nvSpPr>
      <dsp:spPr>
        <a:xfrm rot="5400000">
          <a:off x="-130599" y="134898"/>
          <a:ext cx="870664" cy="60946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endParaRPr lang="en-US" sz="1500" kern="1200" dirty="0"/>
        </a:p>
      </dsp:txBody>
      <dsp:txXfrm rot="-5400000">
        <a:off x="1" y="309032"/>
        <a:ext cx="609465" cy="261199"/>
      </dsp:txXfrm>
    </dsp:sp>
    <dsp:sp modelId="{F0F3BF21-94C3-4C8E-A13E-FBA02FFD822A}">
      <dsp:nvSpPr>
        <dsp:cNvPr id="0" name=""/>
        <dsp:cNvSpPr/>
      </dsp:nvSpPr>
      <dsp:spPr>
        <a:xfrm rot="5400000">
          <a:off x="3326016" y="-2712252"/>
          <a:ext cx="565932" cy="5999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All properties registered in the cadaster and land book system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609466" y="31925"/>
        <a:ext cx="5971407" cy="510678"/>
      </dsp:txXfrm>
    </dsp:sp>
    <dsp:sp modelId="{6F2AE457-71C0-44CA-8CC2-B0788A63C485}">
      <dsp:nvSpPr>
        <dsp:cNvPr id="0" name=""/>
        <dsp:cNvSpPr/>
      </dsp:nvSpPr>
      <dsp:spPr>
        <a:xfrm rot="5400000">
          <a:off x="-130599" y="907181"/>
          <a:ext cx="870664" cy="60946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1" y="1081315"/>
        <a:ext cx="609465" cy="261199"/>
      </dsp:txXfrm>
    </dsp:sp>
    <dsp:sp modelId="{54A49C03-28D4-474D-B66C-E2410ADFA5D7}">
      <dsp:nvSpPr>
        <dsp:cNvPr id="0" name=""/>
        <dsp:cNvSpPr/>
      </dsp:nvSpPr>
      <dsp:spPr>
        <a:xfrm rot="5400000">
          <a:off x="3325867" y="-1939820"/>
          <a:ext cx="566229" cy="5999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Coherent cadastral plans for all ATUs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609465" y="804223"/>
        <a:ext cx="5971393" cy="510947"/>
      </dsp:txXfrm>
    </dsp:sp>
    <dsp:sp modelId="{D06F7F6E-4AD5-4C8E-A25C-1B5058EE9D07}">
      <dsp:nvSpPr>
        <dsp:cNvPr id="0" name=""/>
        <dsp:cNvSpPr/>
      </dsp:nvSpPr>
      <dsp:spPr>
        <a:xfrm rot="5400000">
          <a:off x="-130599" y="1679463"/>
          <a:ext cx="870664" cy="60946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1" y="1853597"/>
        <a:ext cx="609465" cy="261199"/>
      </dsp:txXfrm>
    </dsp:sp>
    <dsp:sp modelId="{68D69AA8-C025-4355-95EC-6409EC1D7147}">
      <dsp:nvSpPr>
        <dsp:cNvPr id="0" name=""/>
        <dsp:cNvSpPr/>
      </dsp:nvSpPr>
      <dsp:spPr>
        <a:xfrm rot="5400000">
          <a:off x="3326016" y="-1167687"/>
          <a:ext cx="565932" cy="5999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All actual holders: owners, possessors, heirs registered in the land book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609466" y="1576490"/>
        <a:ext cx="5971407" cy="510678"/>
      </dsp:txXfrm>
    </dsp:sp>
    <dsp:sp modelId="{5C23DA5E-391E-4396-A503-5C2DBCF20486}">
      <dsp:nvSpPr>
        <dsp:cNvPr id="0" name=""/>
        <dsp:cNvSpPr/>
      </dsp:nvSpPr>
      <dsp:spPr>
        <a:xfrm rot="5400000">
          <a:off x="-130599" y="2451746"/>
          <a:ext cx="870664" cy="60946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1" y="2625880"/>
        <a:ext cx="609465" cy="261199"/>
      </dsp:txXfrm>
    </dsp:sp>
    <dsp:sp modelId="{30D83A80-379C-48B5-A1A7-C60EC5CCE78E}">
      <dsp:nvSpPr>
        <dsp:cNvPr id="0" name=""/>
        <dsp:cNvSpPr/>
      </dsp:nvSpPr>
      <dsp:spPr>
        <a:xfrm rot="5400000">
          <a:off x="3326016" y="-395404"/>
          <a:ext cx="565932" cy="5999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The public, private state land recorded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609466" y="2348773"/>
        <a:ext cx="5971407" cy="510678"/>
      </dsp:txXfrm>
    </dsp:sp>
    <dsp:sp modelId="{BD2938E3-ED5B-4968-8A77-6585D2FAB070}">
      <dsp:nvSpPr>
        <dsp:cNvPr id="0" name=""/>
        <dsp:cNvSpPr/>
      </dsp:nvSpPr>
      <dsp:spPr>
        <a:xfrm rot="5400000">
          <a:off x="-130599" y="3224029"/>
          <a:ext cx="870664" cy="609465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 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1" y="3398163"/>
        <a:ext cx="609465" cy="261199"/>
      </dsp:txXfrm>
    </dsp:sp>
    <dsp:sp modelId="{13627F3E-7BA7-478B-8E6C-46F167A5AE6B}">
      <dsp:nvSpPr>
        <dsp:cNvPr id="0" name=""/>
        <dsp:cNvSpPr/>
      </dsp:nvSpPr>
      <dsp:spPr>
        <a:xfrm rot="5400000">
          <a:off x="3326016" y="376878"/>
          <a:ext cx="565932" cy="5999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The public, private land of ATUs clarified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609466" y="3121056"/>
        <a:ext cx="5971407" cy="510678"/>
      </dsp:txXfrm>
    </dsp:sp>
    <dsp:sp modelId="{8ECF5B78-C015-4DBE-BAD6-48484C40F6BA}">
      <dsp:nvSpPr>
        <dsp:cNvPr id="0" name=""/>
        <dsp:cNvSpPr/>
      </dsp:nvSpPr>
      <dsp:spPr>
        <a:xfrm rot="5400000">
          <a:off x="-130599" y="3996312"/>
          <a:ext cx="870664" cy="60946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" y="4170446"/>
        <a:ext cx="609465" cy="261199"/>
      </dsp:txXfrm>
    </dsp:sp>
    <dsp:sp modelId="{3D6BB563-F7D0-4FA3-A88E-32CCE29081B5}">
      <dsp:nvSpPr>
        <dsp:cNvPr id="0" name=""/>
        <dsp:cNvSpPr/>
      </dsp:nvSpPr>
      <dsp:spPr>
        <a:xfrm rot="5400000">
          <a:off x="3326016" y="1149161"/>
          <a:ext cx="565932" cy="5999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Supporting development of infrastructure projects, APIA subsidies for agriculture, informal settlements </a:t>
          </a:r>
          <a:endParaRPr lang="en-US" sz="1600" kern="1200" dirty="0">
            <a:solidFill>
              <a:schemeClr val="bg1"/>
            </a:solidFill>
          </a:endParaRPr>
        </a:p>
      </dsp:txBody>
      <dsp:txXfrm rot="-5400000">
        <a:off x="609466" y="3893339"/>
        <a:ext cx="5971407" cy="5106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58B98-4639-4E16-A87E-6D0EEA87E769}">
      <dsp:nvSpPr>
        <dsp:cNvPr id="0" name=""/>
        <dsp:cNvSpPr/>
      </dsp:nvSpPr>
      <dsp:spPr>
        <a:xfrm>
          <a:off x="0" y="1129"/>
          <a:ext cx="6636835" cy="541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Legislation in place: Law no.7/1996, regulations, guidelines, technical specifications for systematic registration</a:t>
          </a:r>
          <a:endParaRPr lang="en-US" sz="1600" kern="1200" dirty="0"/>
        </a:p>
      </dsp:txBody>
      <dsp:txXfrm>
        <a:off x="26419" y="27548"/>
        <a:ext cx="6583997" cy="488366"/>
      </dsp:txXfrm>
    </dsp:sp>
    <dsp:sp modelId="{1A1FD75B-49E2-4374-A324-4655B7C44DAC}">
      <dsp:nvSpPr>
        <dsp:cNvPr id="0" name=""/>
        <dsp:cNvSpPr/>
      </dsp:nvSpPr>
      <dsp:spPr>
        <a:xfrm>
          <a:off x="0" y="554020"/>
          <a:ext cx="6636835" cy="541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Qualified staff: ANCPI 600 staff, 750 registered  cadaster companies, over 6</a:t>
          </a:r>
          <a:r>
            <a:rPr lang="ro-RO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0</a:t>
          </a: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00 licensed surveyors</a:t>
          </a:r>
          <a:endParaRPr lang="en-US" sz="1600" kern="1200" dirty="0"/>
        </a:p>
      </dsp:txBody>
      <dsp:txXfrm>
        <a:off x="26419" y="580439"/>
        <a:ext cx="6583997" cy="488366"/>
      </dsp:txXfrm>
    </dsp:sp>
    <dsp:sp modelId="{3092E8E0-4800-4CFC-B485-7F3AC901683D}">
      <dsp:nvSpPr>
        <dsp:cNvPr id="0" name=""/>
        <dsp:cNvSpPr/>
      </dsp:nvSpPr>
      <dsp:spPr>
        <a:xfrm>
          <a:off x="0" y="1106911"/>
          <a:ext cx="6636835" cy="5412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Informatic</a:t>
          </a: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 system processing the requests for registration - </a:t>
          </a:r>
          <a:r>
            <a:rPr lang="en-US" sz="1600" b="1" i="0" kern="120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eTerra</a:t>
          </a:r>
          <a:endParaRPr lang="en-US" sz="1600" kern="1200" dirty="0"/>
        </a:p>
      </dsp:txBody>
      <dsp:txXfrm>
        <a:off x="26419" y="1133330"/>
        <a:ext cx="6583997" cy="488366"/>
      </dsp:txXfrm>
    </dsp:sp>
    <dsp:sp modelId="{5E9C32B8-1CA5-4002-B2B8-2DB2D8890D04}">
      <dsp:nvSpPr>
        <dsp:cNvPr id="0" name=""/>
        <dsp:cNvSpPr/>
      </dsp:nvSpPr>
      <dsp:spPr>
        <a:xfrm>
          <a:off x="0" y="1659802"/>
          <a:ext cx="6636835" cy="5412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Online services: online applications, electronic payments, online land book extracts</a:t>
          </a:r>
          <a:endParaRPr lang="en-US" sz="1600" kern="1200" dirty="0"/>
        </a:p>
      </dsp:txBody>
      <dsp:txXfrm>
        <a:off x="26419" y="1686221"/>
        <a:ext cx="6583997" cy="488366"/>
      </dsp:txXfrm>
    </dsp:sp>
    <dsp:sp modelId="{C09A893B-90A0-4976-9307-663FACC6089B}">
      <dsp:nvSpPr>
        <dsp:cNvPr id="0" name=""/>
        <dsp:cNvSpPr/>
      </dsp:nvSpPr>
      <dsp:spPr>
        <a:xfrm>
          <a:off x="0" y="2212693"/>
          <a:ext cx="6636835" cy="54120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Digital Map of Romania –TOPRO</a:t>
          </a:r>
          <a:endParaRPr lang="en-US" sz="1600" kern="1200" dirty="0"/>
        </a:p>
      </dsp:txBody>
      <dsp:txXfrm>
        <a:off x="26419" y="2239112"/>
        <a:ext cx="6583997" cy="488366"/>
      </dsp:txXfrm>
    </dsp:sp>
    <dsp:sp modelId="{07FF520C-9F85-4C0E-B1A6-FBC504E7AC3F}">
      <dsp:nvSpPr>
        <dsp:cNvPr id="0" name=""/>
        <dsp:cNvSpPr/>
      </dsp:nvSpPr>
      <dsp:spPr>
        <a:xfrm>
          <a:off x="0" y="2765584"/>
          <a:ext cx="6636835" cy="5412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Romanian Positioning System - ROMPOS</a:t>
          </a:r>
          <a:endParaRPr lang="en-US" sz="1600" kern="1200" dirty="0"/>
        </a:p>
      </dsp:txBody>
      <dsp:txXfrm>
        <a:off x="26419" y="2792003"/>
        <a:ext cx="6583997" cy="488366"/>
      </dsp:txXfrm>
    </dsp:sp>
    <dsp:sp modelId="{9523F275-4FDA-4655-A5F3-8D71461F086B}">
      <dsp:nvSpPr>
        <dsp:cNvPr id="0" name=""/>
        <dsp:cNvSpPr/>
      </dsp:nvSpPr>
      <dsp:spPr>
        <a:xfrm>
          <a:off x="0" y="3318475"/>
          <a:ext cx="6636835" cy="5412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err="1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Ortophoto</a:t>
          </a: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 maps covering all Romania</a:t>
          </a:r>
          <a:endParaRPr lang="en-US" sz="1600" kern="1200" dirty="0"/>
        </a:p>
      </dsp:txBody>
      <dsp:txXfrm>
        <a:off x="26419" y="3344894"/>
        <a:ext cx="6583997" cy="488366"/>
      </dsp:txXfrm>
    </dsp:sp>
    <dsp:sp modelId="{218045CC-65D7-4FED-A258-F07648767F2B}">
      <dsp:nvSpPr>
        <dsp:cNvPr id="0" name=""/>
        <dsp:cNvSpPr/>
      </dsp:nvSpPr>
      <dsp:spPr>
        <a:xfrm>
          <a:off x="0" y="3871366"/>
          <a:ext cx="6636835" cy="54120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Geoportal: cadastral plans</a:t>
          </a:r>
          <a:endParaRPr lang="en-US" sz="1600" kern="1200" dirty="0"/>
        </a:p>
      </dsp:txBody>
      <dsp:txXfrm>
        <a:off x="26419" y="3897785"/>
        <a:ext cx="6583997" cy="4883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3CDE8-FC40-4ED0-AF9F-AE46AD27CBEE}">
      <dsp:nvSpPr>
        <dsp:cNvPr id="0" name=""/>
        <dsp:cNvSpPr/>
      </dsp:nvSpPr>
      <dsp:spPr>
        <a:xfrm>
          <a:off x="429047" y="726906"/>
          <a:ext cx="229835" cy="2298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53A8C-4FED-471F-BD1D-A87F91278E19}">
      <dsp:nvSpPr>
        <dsp:cNvPr id="0" name=""/>
        <dsp:cNvSpPr/>
      </dsp:nvSpPr>
      <dsp:spPr>
        <a:xfrm>
          <a:off x="452030" y="749884"/>
          <a:ext cx="183868" cy="183868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3E1DFE-DA9E-4CA7-893C-C5D469A2DFDA}">
      <dsp:nvSpPr>
        <dsp:cNvPr id="0" name=""/>
        <dsp:cNvSpPr/>
      </dsp:nvSpPr>
      <dsp:spPr>
        <a:xfrm>
          <a:off x="935544" y="540307"/>
          <a:ext cx="2087555" cy="61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 gateway for all Romanian spatial data</a:t>
          </a:r>
          <a:endParaRPr lang="en-US" sz="1600" b="1" kern="1200" dirty="0"/>
        </a:p>
      </dsp:txBody>
      <dsp:txXfrm>
        <a:off x="935544" y="540307"/>
        <a:ext cx="2087555" cy="618487"/>
      </dsp:txXfrm>
    </dsp:sp>
    <dsp:sp modelId="{CB3B3318-2EF9-4B8A-9B39-B7658CC28C4F}">
      <dsp:nvSpPr>
        <dsp:cNvPr id="0" name=""/>
        <dsp:cNvSpPr/>
      </dsp:nvSpPr>
      <dsp:spPr>
        <a:xfrm>
          <a:off x="1760543" y="1262227"/>
          <a:ext cx="229835" cy="2298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6245C8-595A-43AD-B9E9-7186E905C395}">
      <dsp:nvSpPr>
        <dsp:cNvPr id="0" name=""/>
        <dsp:cNvSpPr/>
      </dsp:nvSpPr>
      <dsp:spPr>
        <a:xfrm>
          <a:off x="1783525" y="1278612"/>
          <a:ext cx="183868" cy="197055"/>
        </a:xfrm>
        <a:prstGeom prst="chord">
          <a:avLst>
            <a:gd name="adj1" fmla="val 20431728"/>
            <a:gd name="adj2" fmla="val 11968272"/>
          </a:avLst>
        </a:prstGeom>
        <a:solidFill>
          <a:srgbClr val="338796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4006-2D33-45CD-BBFE-2D9D28163E67}">
      <dsp:nvSpPr>
        <dsp:cNvPr id="0" name=""/>
        <dsp:cNvSpPr/>
      </dsp:nvSpPr>
      <dsp:spPr>
        <a:xfrm>
          <a:off x="2145413" y="972940"/>
          <a:ext cx="2496166" cy="80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Sharing spatial information and services</a:t>
          </a:r>
          <a:endParaRPr lang="en-US" sz="1600" b="1" kern="1200" dirty="0"/>
        </a:p>
      </dsp:txBody>
      <dsp:txXfrm>
        <a:off x="2145413" y="972940"/>
        <a:ext cx="2496166" cy="803863"/>
      </dsp:txXfrm>
    </dsp:sp>
    <dsp:sp modelId="{B78E915E-25E7-4C17-AEB6-EADBB6DB4A6F}">
      <dsp:nvSpPr>
        <dsp:cNvPr id="0" name=""/>
        <dsp:cNvSpPr/>
      </dsp:nvSpPr>
      <dsp:spPr>
        <a:xfrm>
          <a:off x="3607077" y="1887249"/>
          <a:ext cx="229835" cy="22983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575E4F-991E-4426-946D-1FDE704F9AE9}">
      <dsp:nvSpPr>
        <dsp:cNvPr id="0" name=""/>
        <dsp:cNvSpPr/>
      </dsp:nvSpPr>
      <dsp:spPr>
        <a:xfrm>
          <a:off x="3630062" y="1910228"/>
          <a:ext cx="183868" cy="18386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E7B66D-5294-45E8-92B3-E85A723BC84F}">
      <dsp:nvSpPr>
        <dsp:cNvPr id="0" name=""/>
        <dsp:cNvSpPr/>
      </dsp:nvSpPr>
      <dsp:spPr>
        <a:xfrm>
          <a:off x="4031562" y="1215731"/>
          <a:ext cx="3100324" cy="1186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 modern infrastructure for land administration and land policies</a:t>
          </a:r>
          <a:endParaRPr lang="en-US" sz="1600" b="1" kern="1200" dirty="0"/>
        </a:p>
      </dsp:txBody>
      <dsp:txXfrm>
        <a:off x="4031562" y="1215731"/>
        <a:ext cx="3100324" cy="1186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0B246-7AE2-4037-9A1A-7C06243C93F2}">
      <dsp:nvSpPr>
        <dsp:cNvPr id="0" name=""/>
        <dsp:cNvSpPr/>
      </dsp:nvSpPr>
      <dsp:spPr>
        <a:xfrm>
          <a:off x="0" y="184988"/>
          <a:ext cx="6413194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735" tIns="249936" rIns="4977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Calibri" panose="020F0502020204030204" pitchFamily="34" charset="0"/>
            </a:rPr>
            <a:t>Historical Context</a:t>
          </a:r>
          <a:endParaRPr lang="en-US" sz="1600" kern="1200" dirty="0"/>
        </a:p>
      </dsp:txBody>
      <dsp:txXfrm>
        <a:off x="0" y="184988"/>
        <a:ext cx="6413194" cy="623700"/>
      </dsp:txXfrm>
    </dsp:sp>
    <dsp:sp modelId="{4D31BD36-3E40-4DE3-A02C-F6D0EF1BAC7C}">
      <dsp:nvSpPr>
        <dsp:cNvPr id="0" name=""/>
        <dsp:cNvSpPr/>
      </dsp:nvSpPr>
      <dsp:spPr>
        <a:xfrm>
          <a:off x="320659" y="7868"/>
          <a:ext cx="4489235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682" tIns="0" rIns="16968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>
        <a:off x="337952" y="25161"/>
        <a:ext cx="4454649" cy="319654"/>
      </dsp:txXfrm>
    </dsp:sp>
    <dsp:sp modelId="{BC156AD2-BF74-4BB0-B73A-11606965D754}">
      <dsp:nvSpPr>
        <dsp:cNvPr id="0" name=""/>
        <dsp:cNvSpPr/>
      </dsp:nvSpPr>
      <dsp:spPr>
        <a:xfrm>
          <a:off x="0" y="1050608"/>
          <a:ext cx="6413194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735" tIns="249936" rIns="4977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smtClean="0">
              <a:latin typeface="Calibri" panose="020F0502020204030204" pitchFamily="34" charset="0"/>
            </a:rPr>
            <a:t>Institutional Organization</a:t>
          </a:r>
          <a:endParaRPr lang="en-US" sz="1600" kern="1200" dirty="0"/>
        </a:p>
      </dsp:txBody>
      <dsp:txXfrm>
        <a:off x="0" y="1050608"/>
        <a:ext cx="6413194" cy="623700"/>
      </dsp:txXfrm>
    </dsp:sp>
    <dsp:sp modelId="{2210AFAB-EA6C-45AA-93D4-15B5F10DECC2}">
      <dsp:nvSpPr>
        <dsp:cNvPr id="0" name=""/>
        <dsp:cNvSpPr/>
      </dsp:nvSpPr>
      <dsp:spPr>
        <a:xfrm>
          <a:off x="320659" y="873488"/>
          <a:ext cx="4489235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682" tIns="0" rIns="16968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</a:t>
          </a:r>
          <a:endParaRPr lang="en-US" sz="1200" kern="1200" dirty="0"/>
        </a:p>
      </dsp:txBody>
      <dsp:txXfrm>
        <a:off x="337952" y="890781"/>
        <a:ext cx="4454649" cy="319654"/>
      </dsp:txXfrm>
    </dsp:sp>
    <dsp:sp modelId="{64FE8F24-969C-48BD-8FDC-5E2AD6BBEF05}">
      <dsp:nvSpPr>
        <dsp:cNvPr id="0" name=""/>
        <dsp:cNvSpPr/>
      </dsp:nvSpPr>
      <dsp:spPr>
        <a:xfrm>
          <a:off x="0" y="1916228"/>
          <a:ext cx="6413194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735" tIns="249936" rIns="4977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Calibri" panose="020F0502020204030204" pitchFamily="34" charset="0"/>
            </a:rPr>
            <a:t>Land registration systems</a:t>
          </a:r>
          <a:endParaRPr lang="en-US" sz="1600" kern="1200" dirty="0"/>
        </a:p>
      </dsp:txBody>
      <dsp:txXfrm>
        <a:off x="0" y="1916228"/>
        <a:ext cx="6413194" cy="623700"/>
      </dsp:txXfrm>
    </dsp:sp>
    <dsp:sp modelId="{6063FBB6-0446-418B-96D2-25EB959E1CA8}">
      <dsp:nvSpPr>
        <dsp:cNvPr id="0" name=""/>
        <dsp:cNvSpPr/>
      </dsp:nvSpPr>
      <dsp:spPr>
        <a:xfrm>
          <a:off x="320659" y="1739108"/>
          <a:ext cx="4489235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682" tIns="0" rIns="16968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</a:t>
          </a:r>
          <a:endParaRPr lang="en-US" sz="1200" kern="1200" dirty="0"/>
        </a:p>
      </dsp:txBody>
      <dsp:txXfrm>
        <a:off x="337952" y="1756401"/>
        <a:ext cx="4454649" cy="319654"/>
      </dsp:txXfrm>
    </dsp:sp>
    <dsp:sp modelId="{A052C7EA-58FF-4879-BDB9-E423C871D117}">
      <dsp:nvSpPr>
        <dsp:cNvPr id="0" name=""/>
        <dsp:cNvSpPr/>
      </dsp:nvSpPr>
      <dsp:spPr>
        <a:xfrm>
          <a:off x="0" y="2781848"/>
          <a:ext cx="6413194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735" tIns="249936" rIns="4977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Calibri" panose="020F0502020204030204" pitchFamily="34" charset="0"/>
            </a:rPr>
            <a:t>Registration process in Romania</a:t>
          </a:r>
          <a:endParaRPr lang="en-US" sz="1600" kern="1200" dirty="0"/>
        </a:p>
      </dsp:txBody>
      <dsp:txXfrm>
        <a:off x="0" y="2781848"/>
        <a:ext cx="6413194" cy="623700"/>
      </dsp:txXfrm>
    </dsp:sp>
    <dsp:sp modelId="{E909E222-84D8-4BA0-868E-E102B815009B}">
      <dsp:nvSpPr>
        <dsp:cNvPr id="0" name=""/>
        <dsp:cNvSpPr/>
      </dsp:nvSpPr>
      <dsp:spPr>
        <a:xfrm>
          <a:off x="320659" y="2604728"/>
          <a:ext cx="4489235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682" tIns="0" rIns="16968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</a:t>
          </a:r>
          <a:endParaRPr lang="en-US" sz="1200" kern="1200" dirty="0"/>
        </a:p>
      </dsp:txBody>
      <dsp:txXfrm>
        <a:off x="337952" y="2622021"/>
        <a:ext cx="4454649" cy="319654"/>
      </dsp:txXfrm>
    </dsp:sp>
    <dsp:sp modelId="{2A558634-44D2-4EAB-9211-44043B104B1A}">
      <dsp:nvSpPr>
        <dsp:cNvPr id="0" name=""/>
        <dsp:cNvSpPr/>
      </dsp:nvSpPr>
      <dsp:spPr>
        <a:xfrm>
          <a:off x="0" y="3647468"/>
          <a:ext cx="6413194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735" tIns="249936" rIns="49773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latin typeface="Calibri" panose="020F0502020204030204" pitchFamily="34" charset="0"/>
            </a:rPr>
            <a:t>National Program for </a:t>
          </a:r>
          <a:r>
            <a:rPr lang="en-US" sz="1600" b="1" i="0" kern="1200" dirty="0" err="1" smtClean="0">
              <a:latin typeface="Calibri" panose="020F0502020204030204" pitchFamily="34" charset="0"/>
            </a:rPr>
            <a:t>Cadastre</a:t>
          </a:r>
          <a:r>
            <a:rPr lang="en-US" sz="1600" b="1" i="0" kern="1200" dirty="0" smtClean="0">
              <a:latin typeface="Calibri" panose="020F0502020204030204" pitchFamily="34" charset="0"/>
            </a:rPr>
            <a:t> and Land Book</a:t>
          </a:r>
          <a:endParaRPr lang="en-US" sz="1600" kern="1200" dirty="0"/>
        </a:p>
      </dsp:txBody>
      <dsp:txXfrm>
        <a:off x="0" y="3647468"/>
        <a:ext cx="6413194" cy="623700"/>
      </dsp:txXfrm>
    </dsp:sp>
    <dsp:sp modelId="{C9604DAE-36D9-481A-B9CF-37788EAB6CFC}">
      <dsp:nvSpPr>
        <dsp:cNvPr id="0" name=""/>
        <dsp:cNvSpPr/>
      </dsp:nvSpPr>
      <dsp:spPr>
        <a:xfrm>
          <a:off x="320659" y="3470348"/>
          <a:ext cx="4489235" cy="354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682" tIns="0" rIns="16968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</a:t>
          </a:r>
          <a:endParaRPr lang="en-US" sz="1200" kern="1200" dirty="0"/>
        </a:p>
      </dsp:txBody>
      <dsp:txXfrm>
        <a:off x="337952" y="3487641"/>
        <a:ext cx="4454649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7C653-681F-4ECF-B010-9E292AA1AF6F}">
      <dsp:nvSpPr>
        <dsp:cNvPr id="0" name=""/>
        <dsp:cNvSpPr/>
      </dsp:nvSpPr>
      <dsp:spPr>
        <a:xfrm rot="5400000">
          <a:off x="4140777" y="-2575511"/>
          <a:ext cx="276612" cy="549954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Land book system  introduced in Transylvania and North Bucovina</a:t>
          </a:r>
          <a:endParaRPr lang="en-US" sz="1400" kern="1200" dirty="0"/>
        </a:p>
      </dsp:txBody>
      <dsp:txXfrm rot="-5400000">
        <a:off x="1529311" y="49458"/>
        <a:ext cx="5486042" cy="249606"/>
      </dsp:txXfrm>
    </dsp:sp>
    <dsp:sp modelId="{9AB51666-48FF-4F20-8A98-26B73854CE32}">
      <dsp:nvSpPr>
        <dsp:cNvPr id="0" name=""/>
        <dsp:cNvSpPr/>
      </dsp:nvSpPr>
      <dsp:spPr>
        <a:xfrm>
          <a:off x="170586" y="1378"/>
          <a:ext cx="1358724" cy="345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1870</a:t>
          </a:r>
          <a:endParaRPr lang="en-US" sz="1600" kern="1200" dirty="0"/>
        </a:p>
      </dsp:txBody>
      <dsp:txXfrm>
        <a:off x="187465" y="18257"/>
        <a:ext cx="1324966" cy="312007"/>
      </dsp:txXfrm>
    </dsp:sp>
    <dsp:sp modelId="{8AF496D8-89A4-49F1-B591-96EE4F6C6E14}">
      <dsp:nvSpPr>
        <dsp:cNvPr id="0" name=""/>
        <dsp:cNvSpPr/>
      </dsp:nvSpPr>
      <dsp:spPr>
        <a:xfrm rot="5400000">
          <a:off x="4140777" y="-2212457"/>
          <a:ext cx="276612" cy="549954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Establishment of </a:t>
          </a: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Romania</a:t>
          </a:r>
          <a:endParaRPr lang="en-US" sz="1400" kern="1200" dirty="0"/>
        </a:p>
      </dsp:txBody>
      <dsp:txXfrm rot="-5400000">
        <a:off x="1529311" y="412512"/>
        <a:ext cx="5486042" cy="249606"/>
      </dsp:txXfrm>
    </dsp:sp>
    <dsp:sp modelId="{0F827D5D-7F21-4BEF-A102-47C64E91352C}">
      <dsp:nvSpPr>
        <dsp:cNvPr id="0" name=""/>
        <dsp:cNvSpPr/>
      </dsp:nvSpPr>
      <dsp:spPr>
        <a:xfrm>
          <a:off x="170586" y="364432"/>
          <a:ext cx="1358724" cy="3457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1918</a:t>
          </a:r>
        </a:p>
      </dsp:txBody>
      <dsp:txXfrm>
        <a:off x="187465" y="381311"/>
        <a:ext cx="1324966" cy="312007"/>
      </dsp:txXfrm>
    </dsp:sp>
    <dsp:sp modelId="{CA9FB3D2-9B4E-4889-946B-F6D475ACE6C1}">
      <dsp:nvSpPr>
        <dsp:cNvPr id="0" name=""/>
        <dsp:cNvSpPr/>
      </dsp:nvSpPr>
      <dsp:spPr>
        <a:xfrm rot="5400000">
          <a:off x="4140777" y="-1849404"/>
          <a:ext cx="276612" cy="549954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First land reform (Law of 30 July) </a:t>
          </a:r>
          <a:endParaRPr lang="en-US" sz="1400" kern="1200" dirty="0"/>
        </a:p>
      </dsp:txBody>
      <dsp:txXfrm rot="-5400000">
        <a:off x="1529311" y="775565"/>
        <a:ext cx="5486042" cy="249606"/>
      </dsp:txXfrm>
    </dsp:sp>
    <dsp:sp modelId="{05987F72-554B-4E59-8821-222F2010FE24}">
      <dsp:nvSpPr>
        <dsp:cNvPr id="0" name=""/>
        <dsp:cNvSpPr/>
      </dsp:nvSpPr>
      <dsp:spPr>
        <a:xfrm>
          <a:off x="170586" y="727485"/>
          <a:ext cx="1358724" cy="3457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1921</a:t>
          </a:r>
          <a:endParaRPr lang="en-US" sz="1600" kern="1200" dirty="0"/>
        </a:p>
      </dsp:txBody>
      <dsp:txXfrm>
        <a:off x="187465" y="744364"/>
        <a:ext cx="1324966" cy="312007"/>
      </dsp:txXfrm>
    </dsp:sp>
    <dsp:sp modelId="{D472FB88-F4A6-4733-BBD6-FCCD74C804B9}">
      <dsp:nvSpPr>
        <dsp:cNvPr id="0" name=""/>
        <dsp:cNvSpPr/>
      </dsp:nvSpPr>
      <dsp:spPr>
        <a:xfrm rot="5400000">
          <a:off x="4140777" y="-1486350"/>
          <a:ext cx="276612" cy="549954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First cadastral law (Law no.93)</a:t>
          </a:r>
          <a:endParaRPr lang="en-US" sz="1400" kern="1200" dirty="0"/>
        </a:p>
      </dsp:txBody>
      <dsp:txXfrm rot="-5400000">
        <a:off x="1529311" y="1138619"/>
        <a:ext cx="5486042" cy="249606"/>
      </dsp:txXfrm>
    </dsp:sp>
    <dsp:sp modelId="{B77ED579-1174-4833-A02C-24E1C924A899}">
      <dsp:nvSpPr>
        <dsp:cNvPr id="0" name=""/>
        <dsp:cNvSpPr/>
      </dsp:nvSpPr>
      <dsp:spPr>
        <a:xfrm>
          <a:off x="170586" y="1090539"/>
          <a:ext cx="1358724" cy="3457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1933</a:t>
          </a:r>
          <a:endParaRPr lang="en-US" sz="1600" kern="1200" dirty="0"/>
        </a:p>
      </dsp:txBody>
      <dsp:txXfrm>
        <a:off x="187465" y="1107418"/>
        <a:ext cx="1324966" cy="312007"/>
      </dsp:txXfrm>
    </dsp:sp>
    <dsp:sp modelId="{B600E709-DF12-4A8F-ADF3-337F9DA08A67}">
      <dsp:nvSpPr>
        <dsp:cNvPr id="0" name=""/>
        <dsp:cNvSpPr/>
      </dsp:nvSpPr>
      <dsp:spPr>
        <a:xfrm rot="5400000">
          <a:off x="4140777" y="-1123297"/>
          <a:ext cx="276612" cy="5499545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First land registration law (Decree-Law no. 115/1938)</a:t>
          </a:r>
          <a:endParaRPr lang="en-US" sz="1400" kern="1200" dirty="0"/>
        </a:p>
      </dsp:txBody>
      <dsp:txXfrm rot="-5400000">
        <a:off x="1529311" y="1501672"/>
        <a:ext cx="5486042" cy="249606"/>
      </dsp:txXfrm>
    </dsp:sp>
    <dsp:sp modelId="{94569F91-208B-4BDC-8751-A9895D45EAF8}">
      <dsp:nvSpPr>
        <dsp:cNvPr id="0" name=""/>
        <dsp:cNvSpPr/>
      </dsp:nvSpPr>
      <dsp:spPr>
        <a:xfrm>
          <a:off x="170586" y="1453592"/>
          <a:ext cx="1358724" cy="3457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1938</a:t>
          </a:r>
          <a:endParaRPr lang="en-US" sz="1600" kern="1200" dirty="0"/>
        </a:p>
      </dsp:txBody>
      <dsp:txXfrm>
        <a:off x="187465" y="1470471"/>
        <a:ext cx="1324966" cy="312007"/>
      </dsp:txXfrm>
    </dsp:sp>
    <dsp:sp modelId="{B45391B0-C012-42D8-943F-A13F7B75A46A}">
      <dsp:nvSpPr>
        <dsp:cNvPr id="0" name=""/>
        <dsp:cNvSpPr/>
      </dsp:nvSpPr>
      <dsp:spPr>
        <a:xfrm rot="5400000">
          <a:off x="4140777" y="-760243"/>
          <a:ext cx="276612" cy="549954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Second land reform</a:t>
          </a:r>
          <a:endParaRPr lang="en-US" sz="1400" kern="1200" dirty="0"/>
        </a:p>
      </dsp:txBody>
      <dsp:txXfrm rot="-5400000">
        <a:off x="1529311" y="1864726"/>
        <a:ext cx="5486042" cy="249606"/>
      </dsp:txXfrm>
    </dsp:sp>
    <dsp:sp modelId="{7E622231-FFC7-4670-8718-8DDF76A445DF}">
      <dsp:nvSpPr>
        <dsp:cNvPr id="0" name=""/>
        <dsp:cNvSpPr/>
      </dsp:nvSpPr>
      <dsp:spPr>
        <a:xfrm>
          <a:off x="170586" y="1816646"/>
          <a:ext cx="1358724" cy="345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1945</a:t>
          </a:r>
          <a:endParaRPr lang="en-US" sz="1600" kern="1200" dirty="0"/>
        </a:p>
      </dsp:txBody>
      <dsp:txXfrm>
        <a:off x="187465" y="1833525"/>
        <a:ext cx="1324966" cy="312007"/>
      </dsp:txXfrm>
    </dsp:sp>
    <dsp:sp modelId="{0A2712F6-7BEF-4C58-9B70-78D4E81F07EC}">
      <dsp:nvSpPr>
        <dsp:cNvPr id="0" name=""/>
        <dsp:cNvSpPr/>
      </dsp:nvSpPr>
      <dsp:spPr>
        <a:xfrm rot="5400000">
          <a:off x="4140777" y="-397190"/>
          <a:ext cx="276612" cy="549954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Nationalization of properties, collectivization of land</a:t>
          </a:r>
          <a:endParaRPr lang="en-US" sz="1400" kern="1200" dirty="0"/>
        </a:p>
      </dsp:txBody>
      <dsp:txXfrm rot="-5400000">
        <a:off x="1529311" y="2227779"/>
        <a:ext cx="5486042" cy="249606"/>
      </dsp:txXfrm>
    </dsp:sp>
    <dsp:sp modelId="{A661A30F-1F71-4501-9D99-C1E1F65FF9EF}">
      <dsp:nvSpPr>
        <dsp:cNvPr id="0" name=""/>
        <dsp:cNvSpPr/>
      </dsp:nvSpPr>
      <dsp:spPr>
        <a:xfrm>
          <a:off x="170586" y="2179699"/>
          <a:ext cx="1358724" cy="3457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1948</a:t>
          </a:r>
          <a:endParaRPr lang="en-US" sz="1600" kern="1200" dirty="0" smtClean="0"/>
        </a:p>
      </dsp:txBody>
      <dsp:txXfrm>
        <a:off x="187465" y="2196578"/>
        <a:ext cx="1324966" cy="312007"/>
      </dsp:txXfrm>
    </dsp:sp>
    <dsp:sp modelId="{848CE306-29E7-44BD-B5DC-DEB7169176E1}">
      <dsp:nvSpPr>
        <dsp:cNvPr id="0" name=""/>
        <dsp:cNvSpPr/>
      </dsp:nvSpPr>
      <dsp:spPr>
        <a:xfrm rot="5400000">
          <a:off x="4140777" y="-34136"/>
          <a:ext cx="276612" cy="549954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Land Registry managed by State Notaries</a:t>
          </a:r>
          <a:endParaRPr lang="en-US" sz="1400" kern="1200" dirty="0"/>
        </a:p>
      </dsp:txBody>
      <dsp:txXfrm rot="-5400000">
        <a:off x="1529311" y="2590833"/>
        <a:ext cx="5486042" cy="249606"/>
      </dsp:txXfrm>
    </dsp:sp>
    <dsp:sp modelId="{9D67752C-72D6-4FF2-8AF8-C0D7D0EB23A6}">
      <dsp:nvSpPr>
        <dsp:cNvPr id="0" name=""/>
        <dsp:cNvSpPr/>
      </dsp:nvSpPr>
      <dsp:spPr>
        <a:xfrm>
          <a:off x="170586" y="2542753"/>
          <a:ext cx="1358724" cy="3457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1960 - 1995 </a:t>
          </a:r>
          <a:endParaRPr lang="en-US" sz="1600" kern="1200" dirty="0"/>
        </a:p>
      </dsp:txBody>
      <dsp:txXfrm>
        <a:off x="187465" y="2559632"/>
        <a:ext cx="1324966" cy="312007"/>
      </dsp:txXfrm>
    </dsp:sp>
    <dsp:sp modelId="{F6FB16F1-C385-4E07-B8E4-89E28479C74E}">
      <dsp:nvSpPr>
        <dsp:cNvPr id="0" name=""/>
        <dsp:cNvSpPr/>
      </dsp:nvSpPr>
      <dsp:spPr>
        <a:xfrm rot="5400000">
          <a:off x="4140777" y="328917"/>
          <a:ext cx="276612" cy="5499545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New political regime starts in Romania </a:t>
          </a:r>
          <a:endParaRPr lang="en-US" sz="1400" kern="1200" dirty="0"/>
        </a:p>
      </dsp:txBody>
      <dsp:txXfrm rot="-5400000">
        <a:off x="1529311" y="2953887"/>
        <a:ext cx="5486042" cy="249606"/>
      </dsp:txXfrm>
    </dsp:sp>
    <dsp:sp modelId="{674760BD-98C6-4157-8036-3E2D3DFFC484}">
      <dsp:nvSpPr>
        <dsp:cNvPr id="0" name=""/>
        <dsp:cNvSpPr/>
      </dsp:nvSpPr>
      <dsp:spPr>
        <a:xfrm>
          <a:off x="170586" y="2905806"/>
          <a:ext cx="1358724" cy="3457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1989</a:t>
          </a:r>
          <a:endParaRPr lang="en-US" sz="1600" kern="1200" dirty="0"/>
        </a:p>
      </dsp:txBody>
      <dsp:txXfrm>
        <a:off x="187465" y="2922685"/>
        <a:ext cx="1324966" cy="312007"/>
      </dsp:txXfrm>
    </dsp:sp>
    <dsp:sp modelId="{8E73FDD6-A79B-44BE-A31A-D952BC86E61B}">
      <dsp:nvSpPr>
        <dsp:cNvPr id="0" name=""/>
        <dsp:cNvSpPr/>
      </dsp:nvSpPr>
      <dsp:spPr>
        <a:xfrm rot="5400000">
          <a:off x="4140777" y="691970"/>
          <a:ext cx="276612" cy="5499545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Third land reform</a:t>
          </a:r>
          <a:r>
            <a:rPr lang="cs-CZ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for restitution laws (Law no 18)</a:t>
          </a:r>
          <a:endParaRPr lang="en-US" sz="1400" kern="1200" dirty="0"/>
        </a:p>
      </dsp:txBody>
      <dsp:txXfrm rot="-5400000">
        <a:off x="1529311" y="3316940"/>
        <a:ext cx="5486042" cy="249606"/>
      </dsp:txXfrm>
    </dsp:sp>
    <dsp:sp modelId="{521D6D23-8756-44C6-B783-5B817D23AEF8}">
      <dsp:nvSpPr>
        <dsp:cNvPr id="0" name=""/>
        <dsp:cNvSpPr/>
      </dsp:nvSpPr>
      <dsp:spPr>
        <a:xfrm>
          <a:off x="170586" y="3268860"/>
          <a:ext cx="1358724" cy="34576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1991</a:t>
          </a:r>
          <a:endParaRPr lang="en-US" sz="1600" kern="1200" dirty="0"/>
        </a:p>
      </dsp:txBody>
      <dsp:txXfrm>
        <a:off x="187465" y="3285739"/>
        <a:ext cx="1324966" cy="312007"/>
      </dsp:txXfrm>
    </dsp:sp>
    <dsp:sp modelId="{B9549F71-5DEF-4F9E-A45A-CB92DBA18F23}">
      <dsp:nvSpPr>
        <dsp:cNvPr id="0" name=""/>
        <dsp:cNvSpPr/>
      </dsp:nvSpPr>
      <dsp:spPr>
        <a:xfrm rot="5400000">
          <a:off x="4140777" y="1055024"/>
          <a:ext cx="276612" cy="549954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Land Registry transferred to local courts</a:t>
          </a:r>
          <a:endParaRPr lang="en-US" sz="1400" kern="1200" dirty="0"/>
        </a:p>
      </dsp:txBody>
      <dsp:txXfrm rot="-5400000">
        <a:off x="1529311" y="3679994"/>
        <a:ext cx="5486042" cy="249606"/>
      </dsp:txXfrm>
    </dsp:sp>
    <dsp:sp modelId="{3965B559-74CB-4E60-8213-2E5F2DB2C3B8}">
      <dsp:nvSpPr>
        <dsp:cNvPr id="0" name=""/>
        <dsp:cNvSpPr/>
      </dsp:nvSpPr>
      <dsp:spPr>
        <a:xfrm>
          <a:off x="170586" y="3631914"/>
          <a:ext cx="1358724" cy="345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1995</a:t>
          </a:r>
          <a:endParaRPr lang="en-US" sz="1600" kern="1200" dirty="0"/>
        </a:p>
      </dsp:txBody>
      <dsp:txXfrm>
        <a:off x="187465" y="3648793"/>
        <a:ext cx="1324966" cy="312007"/>
      </dsp:txXfrm>
    </dsp:sp>
    <dsp:sp modelId="{4F50A6B1-DB43-4F01-BB7E-61FEB1BBC81F}">
      <dsp:nvSpPr>
        <dsp:cNvPr id="0" name=""/>
        <dsp:cNvSpPr/>
      </dsp:nvSpPr>
      <dsp:spPr>
        <a:xfrm rot="5400000">
          <a:off x="4140777" y="1418077"/>
          <a:ext cx="276612" cy="549954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New Law on </a:t>
          </a:r>
          <a:r>
            <a:rPr lang="en-US" sz="1400" b="1" kern="1200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and land registration (Law no.7/1996)</a:t>
          </a:r>
          <a:endParaRPr lang="en-US" sz="1400" kern="1200" dirty="0"/>
        </a:p>
      </dsp:txBody>
      <dsp:txXfrm rot="-5400000">
        <a:off x="1529311" y="4043047"/>
        <a:ext cx="5486042" cy="249606"/>
      </dsp:txXfrm>
    </dsp:sp>
    <dsp:sp modelId="{80F4AA47-AF1B-4992-AFC8-4E83EF3469A7}">
      <dsp:nvSpPr>
        <dsp:cNvPr id="0" name=""/>
        <dsp:cNvSpPr/>
      </dsp:nvSpPr>
      <dsp:spPr>
        <a:xfrm>
          <a:off x="170586" y="3994967"/>
          <a:ext cx="1358724" cy="3457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1996</a:t>
          </a:r>
          <a:endParaRPr lang="en-US" sz="1600" kern="1200" dirty="0"/>
        </a:p>
      </dsp:txBody>
      <dsp:txXfrm>
        <a:off x="187465" y="4011846"/>
        <a:ext cx="1324966" cy="312007"/>
      </dsp:txXfrm>
    </dsp:sp>
    <dsp:sp modelId="{CD190EBA-F677-4418-BBA2-E60CD9CAAB05}">
      <dsp:nvSpPr>
        <dsp:cNvPr id="0" name=""/>
        <dsp:cNvSpPr/>
      </dsp:nvSpPr>
      <dsp:spPr>
        <a:xfrm rot="5400000">
          <a:off x="4140777" y="1781131"/>
          <a:ext cx="276612" cy="549954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4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and land book in a single Agency:</a:t>
          </a:r>
          <a:endParaRPr lang="en-US" sz="1400" kern="1200" dirty="0">
            <a:solidFill>
              <a:srgbClr val="FF0000"/>
            </a:solidFill>
          </a:endParaRPr>
        </a:p>
      </dsp:txBody>
      <dsp:txXfrm rot="-5400000">
        <a:off x="1529311" y="4406101"/>
        <a:ext cx="5486042" cy="249606"/>
      </dsp:txXfrm>
    </dsp:sp>
    <dsp:sp modelId="{89012066-B11F-4658-BA8C-11E6D9CC31EC}">
      <dsp:nvSpPr>
        <dsp:cNvPr id="0" name=""/>
        <dsp:cNvSpPr/>
      </dsp:nvSpPr>
      <dsp:spPr>
        <a:xfrm>
          <a:off x="170586" y="4358021"/>
          <a:ext cx="1358724" cy="3457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2004</a:t>
          </a:r>
          <a:endParaRPr lang="en-US" sz="1600" kern="1200" dirty="0"/>
        </a:p>
      </dsp:txBody>
      <dsp:txXfrm>
        <a:off x="187465" y="4374900"/>
        <a:ext cx="1324966" cy="312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3B42E-D6D6-4C72-8238-F3246DE8C9B0}">
      <dsp:nvSpPr>
        <dsp:cNvPr id="0" name=""/>
        <dsp:cNvSpPr/>
      </dsp:nvSpPr>
      <dsp:spPr>
        <a:xfrm>
          <a:off x="1663799" y="483155"/>
          <a:ext cx="3137087" cy="3137087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9AE268-371F-415D-AE4C-39C80910ACCB}">
      <dsp:nvSpPr>
        <dsp:cNvPr id="0" name=""/>
        <dsp:cNvSpPr/>
      </dsp:nvSpPr>
      <dsp:spPr>
        <a:xfrm>
          <a:off x="1663799" y="483155"/>
          <a:ext cx="3137087" cy="3137087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8E6E16-9F61-465D-8106-5C439E5692E1}">
      <dsp:nvSpPr>
        <dsp:cNvPr id="0" name=""/>
        <dsp:cNvSpPr/>
      </dsp:nvSpPr>
      <dsp:spPr>
        <a:xfrm>
          <a:off x="1663799" y="483155"/>
          <a:ext cx="3137087" cy="3137087"/>
        </a:xfrm>
        <a:prstGeom prst="blockArc">
          <a:avLst>
            <a:gd name="adj1" fmla="val 3240000"/>
            <a:gd name="adj2" fmla="val 7560000"/>
            <a:gd name="adj3" fmla="val 463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7C58D8-A5EB-47CA-9D6F-B10E0995F638}">
      <dsp:nvSpPr>
        <dsp:cNvPr id="0" name=""/>
        <dsp:cNvSpPr/>
      </dsp:nvSpPr>
      <dsp:spPr>
        <a:xfrm>
          <a:off x="1663799" y="483155"/>
          <a:ext cx="3137087" cy="3137087"/>
        </a:xfrm>
        <a:prstGeom prst="blockArc">
          <a:avLst>
            <a:gd name="adj1" fmla="val 20520000"/>
            <a:gd name="adj2" fmla="val 3240000"/>
            <a:gd name="adj3" fmla="val 463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BB641F-74C3-4237-AA6A-023C097866EE}">
      <dsp:nvSpPr>
        <dsp:cNvPr id="0" name=""/>
        <dsp:cNvSpPr/>
      </dsp:nvSpPr>
      <dsp:spPr>
        <a:xfrm>
          <a:off x="1663799" y="483155"/>
          <a:ext cx="3137087" cy="3137087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0C7513-36F3-4B5B-B4FB-C700B6D2881F}">
      <dsp:nvSpPr>
        <dsp:cNvPr id="0" name=""/>
        <dsp:cNvSpPr/>
      </dsp:nvSpPr>
      <dsp:spPr>
        <a:xfrm>
          <a:off x="2511063" y="1330419"/>
          <a:ext cx="1442559" cy="1442559"/>
        </a:xfrm>
        <a:prstGeom prst="ellipse">
          <a:avLst/>
        </a:prstGeom>
        <a:solidFill>
          <a:srgbClr val="FF6D6D"/>
        </a:soli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ANCPI</a:t>
          </a:r>
          <a:endParaRPr lang="en-US" sz="1800" kern="1200" dirty="0"/>
        </a:p>
      </dsp:txBody>
      <dsp:txXfrm>
        <a:off x="2722321" y="1541677"/>
        <a:ext cx="1020043" cy="1020043"/>
      </dsp:txXfrm>
    </dsp:sp>
    <dsp:sp modelId="{C7410B65-2DFC-4610-AB9C-C8350E0BEA94}">
      <dsp:nvSpPr>
        <dsp:cNvPr id="0" name=""/>
        <dsp:cNvSpPr/>
      </dsp:nvSpPr>
      <dsp:spPr>
        <a:xfrm>
          <a:off x="2554616" y="-87911"/>
          <a:ext cx="1355453" cy="1214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Offices for </a:t>
          </a:r>
          <a:r>
            <a:rPr lang="en-US" sz="14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and land registration </a:t>
          </a:r>
          <a:r>
            <a:rPr lang="en-GB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ro-RO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42</a:t>
          </a:r>
          <a:r>
            <a:rPr lang="en-GB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753117" y="89998"/>
        <a:ext cx="958451" cy="859021"/>
      </dsp:txXfrm>
    </dsp:sp>
    <dsp:sp modelId="{DDAF9F71-E867-48CF-819B-F5C8B215D3AD}">
      <dsp:nvSpPr>
        <dsp:cNvPr id="0" name=""/>
        <dsp:cNvSpPr/>
      </dsp:nvSpPr>
      <dsp:spPr>
        <a:xfrm>
          <a:off x="4011817" y="970806"/>
          <a:ext cx="1355453" cy="12148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14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erritorial</a:t>
          </a:r>
          <a:r>
            <a:rPr lang="ro-RO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Offices </a:t>
          </a:r>
          <a:r>
            <a:rPr lang="en-GB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ro-RO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135</a:t>
          </a: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210318" y="1148715"/>
        <a:ext cx="958451" cy="859021"/>
      </dsp:txXfrm>
    </dsp:sp>
    <dsp:sp modelId="{45F06074-79A9-4BB6-844D-A096E56C6584}">
      <dsp:nvSpPr>
        <dsp:cNvPr id="0" name=""/>
        <dsp:cNvSpPr/>
      </dsp:nvSpPr>
      <dsp:spPr>
        <a:xfrm>
          <a:off x="3455216" y="2683848"/>
          <a:ext cx="1355453" cy="12148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tx1"/>
              </a:solidFill>
            </a:rPr>
            <a:t>P</a:t>
          </a:r>
          <a:r>
            <a:rPr lang="en-US" sz="1400" b="1" kern="1200" dirty="0" err="1" smtClean="0">
              <a:solidFill>
                <a:schemeClr val="tx1"/>
              </a:solidFill>
            </a:rPr>
            <a:t>ublic</a:t>
          </a:r>
          <a:r>
            <a:rPr lang="en-US" sz="1400" b="1" kern="1200" dirty="0" smtClean="0">
              <a:solidFill>
                <a:schemeClr val="tx1"/>
              </a:solidFill>
            </a:rPr>
            <a:t> relations offices </a:t>
          </a:r>
          <a:r>
            <a:rPr lang="ro-RO" sz="1400" b="1" kern="1200" dirty="0" smtClean="0">
              <a:solidFill>
                <a:schemeClr val="tx1"/>
              </a:solidFill>
            </a:rPr>
            <a:t> </a:t>
          </a:r>
          <a:r>
            <a:rPr lang="en-GB" sz="1400" b="1" kern="1200" dirty="0" smtClean="0">
              <a:solidFill>
                <a:schemeClr val="tx1"/>
              </a:solidFill>
            </a:rPr>
            <a:t>(</a:t>
          </a:r>
          <a:r>
            <a:rPr lang="ro-RO" sz="1400" b="1" kern="1200" dirty="0" smtClean="0">
              <a:solidFill>
                <a:schemeClr val="tx1"/>
              </a:solidFill>
            </a:rPr>
            <a:t>41</a:t>
          </a:r>
          <a:r>
            <a:rPr lang="en-US" sz="1400" b="1" kern="1200" dirty="0" smtClean="0">
              <a:solidFill>
                <a:schemeClr val="tx1"/>
              </a:solidFill>
            </a:rPr>
            <a:t>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653717" y="2861757"/>
        <a:ext cx="958451" cy="859021"/>
      </dsp:txXfrm>
    </dsp:sp>
    <dsp:sp modelId="{A7233461-A596-44A8-8FDC-F44221778187}">
      <dsp:nvSpPr>
        <dsp:cNvPr id="0" name=""/>
        <dsp:cNvSpPr/>
      </dsp:nvSpPr>
      <dsp:spPr>
        <a:xfrm>
          <a:off x="1654017" y="2683848"/>
          <a:ext cx="1355453" cy="12148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National Centre for Cartography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852518" y="2861757"/>
        <a:ext cx="958451" cy="859021"/>
      </dsp:txXfrm>
    </dsp:sp>
    <dsp:sp modelId="{41F86EBD-0D87-4EB7-A28A-62DABE768DB0}">
      <dsp:nvSpPr>
        <dsp:cNvPr id="0" name=""/>
        <dsp:cNvSpPr/>
      </dsp:nvSpPr>
      <dsp:spPr>
        <a:xfrm>
          <a:off x="1097416" y="970806"/>
          <a:ext cx="1355453" cy="121483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Over 3000 employees + 600 for NCLBP 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295917" y="1148715"/>
        <a:ext cx="958451" cy="859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0B246-7AE2-4037-9A1A-7C06243C93F2}">
      <dsp:nvSpPr>
        <dsp:cNvPr id="0" name=""/>
        <dsp:cNvSpPr/>
      </dsp:nvSpPr>
      <dsp:spPr>
        <a:xfrm>
          <a:off x="0" y="185252"/>
          <a:ext cx="6768299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249936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Transylvania, North Bucovina</a:t>
          </a:r>
          <a:endParaRPr lang="en-US" sz="1400" kern="1200" dirty="0"/>
        </a:p>
      </dsp:txBody>
      <dsp:txXfrm>
        <a:off x="0" y="185252"/>
        <a:ext cx="6768299" cy="567000"/>
      </dsp:txXfrm>
    </dsp:sp>
    <dsp:sp modelId="{4D31BD36-3E40-4DE3-A02C-F6D0EF1BAC7C}">
      <dsp:nvSpPr>
        <dsp:cNvPr id="0" name=""/>
        <dsp:cNvSpPr/>
      </dsp:nvSpPr>
      <dsp:spPr>
        <a:xfrm>
          <a:off x="338414" y="8132"/>
          <a:ext cx="4737809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Areas where applied</a:t>
          </a:r>
          <a:endParaRPr lang="en-US" sz="1600" kern="1200" dirty="0"/>
        </a:p>
      </dsp:txBody>
      <dsp:txXfrm>
        <a:off x="355707" y="25425"/>
        <a:ext cx="4703223" cy="319654"/>
      </dsp:txXfrm>
    </dsp:sp>
    <dsp:sp modelId="{BC156AD2-BF74-4BB0-B73A-11606965D754}">
      <dsp:nvSpPr>
        <dsp:cNvPr id="0" name=""/>
        <dsp:cNvSpPr/>
      </dsp:nvSpPr>
      <dsp:spPr>
        <a:xfrm>
          <a:off x="0" y="994172"/>
          <a:ext cx="6768299" cy="177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249936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One owner, one Land Book, all the properties recorded in the same Land Book: </a:t>
          </a:r>
          <a:r>
            <a:rPr lang="en-US" sz="1400" b="1" kern="120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 based on owner</a:t>
          </a:r>
          <a:endParaRPr lang="en-US" sz="1400" kern="1200" dirty="0">
            <a:solidFill>
              <a:srgbClr val="FF6D6D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Identifier of parcels: topographic number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Information registered: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textual information on property and rights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no plan of property, “plan of village”</a:t>
          </a:r>
          <a:endParaRPr lang="en-US" sz="1400" kern="1200" dirty="0"/>
        </a:p>
      </dsp:txBody>
      <dsp:txXfrm>
        <a:off x="0" y="994172"/>
        <a:ext cx="6768299" cy="1776600"/>
      </dsp:txXfrm>
    </dsp:sp>
    <dsp:sp modelId="{2210AFAB-EA6C-45AA-93D4-15B5F10DECC2}">
      <dsp:nvSpPr>
        <dsp:cNvPr id="0" name=""/>
        <dsp:cNvSpPr/>
      </dsp:nvSpPr>
      <dsp:spPr>
        <a:xfrm>
          <a:off x="338414" y="817052"/>
          <a:ext cx="4737809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System features</a:t>
          </a:r>
          <a:endParaRPr lang="en-US" sz="1600" kern="1200" dirty="0"/>
        </a:p>
      </dsp:txBody>
      <dsp:txXfrm>
        <a:off x="355707" y="834345"/>
        <a:ext cx="4703223" cy="319654"/>
      </dsp:txXfrm>
    </dsp:sp>
    <dsp:sp modelId="{64FE8F24-969C-48BD-8FDC-5E2AD6BBEF05}">
      <dsp:nvSpPr>
        <dsp:cNvPr id="0" name=""/>
        <dsp:cNvSpPr/>
      </dsp:nvSpPr>
      <dsp:spPr>
        <a:xfrm>
          <a:off x="0" y="3012692"/>
          <a:ext cx="6768299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249936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Constitutive of rights</a:t>
          </a:r>
          <a:endParaRPr lang="en-US" sz="1400" kern="1200" dirty="0"/>
        </a:p>
      </dsp:txBody>
      <dsp:txXfrm>
        <a:off x="0" y="3012692"/>
        <a:ext cx="6768299" cy="567000"/>
      </dsp:txXfrm>
    </dsp:sp>
    <dsp:sp modelId="{6063FBB6-0446-418B-96D2-25EB959E1CA8}">
      <dsp:nvSpPr>
        <dsp:cNvPr id="0" name=""/>
        <dsp:cNvSpPr/>
      </dsp:nvSpPr>
      <dsp:spPr>
        <a:xfrm>
          <a:off x="338414" y="2835572"/>
          <a:ext cx="4737809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Registration effect</a:t>
          </a:r>
          <a:endParaRPr lang="en-US" sz="1600" kern="1200" dirty="0"/>
        </a:p>
      </dsp:txBody>
      <dsp:txXfrm>
        <a:off x="355707" y="2852865"/>
        <a:ext cx="4703223" cy="319654"/>
      </dsp:txXfrm>
    </dsp:sp>
    <dsp:sp modelId="{A052C7EA-58FF-4879-BDB9-E423C871D117}">
      <dsp:nvSpPr>
        <dsp:cNvPr id="0" name=""/>
        <dsp:cNvSpPr/>
      </dsp:nvSpPr>
      <dsp:spPr>
        <a:xfrm>
          <a:off x="0" y="3821612"/>
          <a:ext cx="6768299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249936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“</a:t>
          </a:r>
          <a:r>
            <a:rPr lang="en-US" sz="1400" b="1" kern="120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Who has Land Book, has a true Ownership”</a:t>
          </a:r>
          <a:endParaRPr lang="en-US" sz="1400" kern="1200" dirty="0">
            <a:solidFill>
              <a:srgbClr val="FF6D6D"/>
            </a:solidFill>
          </a:endParaRPr>
        </a:p>
      </dsp:txBody>
      <dsp:txXfrm>
        <a:off x="0" y="3821612"/>
        <a:ext cx="6768299" cy="567000"/>
      </dsp:txXfrm>
    </dsp:sp>
    <dsp:sp modelId="{E909E222-84D8-4BA0-868E-E102B815009B}">
      <dsp:nvSpPr>
        <dsp:cNvPr id="0" name=""/>
        <dsp:cNvSpPr/>
      </dsp:nvSpPr>
      <dsp:spPr>
        <a:xfrm>
          <a:off x="338414" y="3644492"/>
          <a:ext cx="4737809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Trust in the system</a:t>
          </a:r>
          <a:endParaRPr lang="en-US" sz="1600" kern="1200" dirty="0"/>
        </a:p>
      </dsp:txBody>
      <dsp:txXfrm>
        <a:off x="355707" y="3661785"/>
        <a:ext cx="4703223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0B246-7AE2-4037-9A1A-7C06243C93F2}">
      <dsp:nvSpPr>
        <dsp:cNvPr id="0" name=""/>
        <dsp:cNvSpPr/>
      </dsp:nvSpPr>
      <dsp:spPr>
        <a:xfrm>
          <a:off x="0" y="270212"/>
          <a:ext cx="676829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333248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South and East of Romania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0" y="270212"/>
        <a:ext cx="6768299" cy="655200"/>
      </dsp:txXfrm>
    </dsp:sp>
    <dsp:sp modelId="{4D31BD36-3E40-4DE3-A02C-F6D0EF1BAC7C}">
      <dsp:nvSpPr>
        <dsp:cNvPr id="0" name=""/>
        <dsp:cNvSpPr/>
      </dsp:nvSpPr>
      <dsp:spPr>
        <a:xfrm>
          <a:off x="338414" y="34052"/>
          <a:ext cx="4737809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Areas where applied</a:t>
          </a:r>
          <a:endParaRPr lang="en-US" sz="1600" kern="1200" dirty="0"/>
        </a:p>
      </dsp:txBody>
      <dsp:txXfrm>
        <a:off x="361471" y="57109"/>
        <a:ext cx="4691695" cy="426206"/>
      </dsp:txXfrm>
    </dsp:sp>
    <dsp:sp modelId="{BC156AD2-BF74-4BB0-B73A-11606965D754}">
      <dsp:nvSpPr>
        <dsp:cNvPr id="0" name=""/>
        <dsp:cNvSpPr/>
      </dsp:nvSpPr>
      <dsp:spPr>
        <a:xfrm>
          <a:off x="0" y="1247972"/>
          <a:ext cx="6768299" cy="141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333248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Registration of transaction deeds, mortgages, enforcement measures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Information recorded by years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Identifier of property: none (address in the deed)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Identification of  the owner: difficult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0" y="1247972"/>
        <a:ext cx="6768299" cy="1411200"/>
      </dsp:txXfrm>
    </dsp:sp>
    <dsp:sp modelId="{2210AFAB-EA6C-45AA-93D4-15B5F10DECC2}">
      <dsp:nvSpPr>
        <dsp:cNvPr id="0" name=""/>
        <dsp:cNvSpPr/>
      </dsp:nvSpPr>
      <dsp:spPr>
        <a:xfrm>
          <a:off x="338414" y="1011812"/>
          <a:ext cx="4737809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System features</a:t>
          </a:r>
          <a:endParaRPr lang="en-US" sz="1600" kern="1200" dirty="0"/>
        </a:p>
      </dsp:txBody>
      <dsp:txXfrm>
        <a:off x="361471" y="1034869"/>
        <a:ext cx="4691695" cy="426206"/>
      </dsp:txXfrm>
    </dsp:sp>
    <dsp:sp modelId="{3BA908B8-064B-4661-AFAA-D94CF0D37E9A}">
      <dsp:nvSpPr>
        <dsp:cNvPr id="0" name=""/>
        <dsp:cNvSpPr/>
      </dsp:nvSpPr>
      <dsp:spPr>
        <a:xfrm>
          <a:off x="0" y="2981732"/>
          <a:ext cx="6768299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333248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For information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0" y="2981732"/>
        <a:ext cx="6768299" cy="655200"/>
      </dsp:txXfrm>
    </dsp:sp>
    <dsp:sp modelId="{E5A0985D-0B40-4042-81EE-48BDB2F1B539}">
      <dsp:nvSpPr>
        <dsp:cNvPr id="0" name=""/>
        <dsp:cNvSpPr/>
      </dsp:nvSpPr>
      <dsp:spPr>
        <a:xfrm>
          <a:off x="338414" y="2745572"/>
          <a:ext cx="4737809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Registration effect</a:t>
          </a:r>
          <a:endParaRPr lang="en-US" sz="1600" kern="1200" dirty="0"/>
        </a:p>
      </dsp:txBody>
      <dsp:txXfrm>
        <a:off x="361471" y="2768629"/>
        <a:ext cx="4691695" cy="426206"/>
      </dsp:txXfrm>
    </dsp:sp>
    <dsp:sp modelId="{A052C7EA-58FF-4879-BDB9-E423C871D117}">
      <dsp:nvSpPr>
        <dsp:cNvPr id="0" name=""/>
        <dsp:cNvSpPr/>
      </dsp:nvSpPr>
      <dsp:spPr>
        <a:xfrm>
          <a:off x="0" y="3959492"/>
          <a:ext cx="67682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9E222-84D8-4BA0-868E-E102B815009B}">
      <dsp:nvSpPr>
        <dsp:cNvPr id="0" name=""/>
        <dsp:cNvSpPr/>
      </dsp:nvSpPr>
      <dsp:spPr>
        <a:xfrm>
          <a:off x="338414" y="3723332"/>
          <a:ext cx="4737809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System based on </a:t>
          </a:r>
          <a:r>
            <a:rPr lang="en-US" sz="1600" b="1" i="0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deeds</a:t>
          </a:r>
          <a:r>
            <a:rPr lang="en-US" sz="1400" b="1" i="0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361471" y="3746389"/>
        <a:ext cx="4691695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0B246-7AE2-4037-9A1A-7C06243C93F2}">
      <dsp:nvSpPr>
        <dsp:cNvPr id="0" name=""/>
        <dsp:cNvSpPr/>
      </dsp:nvSpPr>
      <dsp:spPr>
        <a:xfrm>
          <a:off x="0" y="185252"/>
          <a:ext cx="6768299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249936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Whole country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0" y="185252"/>
        <a:ext cx="6768299" cy="567000"/>
      </dsp:txXfrm>
    </dsp:sp>
    <dsp:sp modelId="{4D31BD36-3E40-4DE3-A02C-F6D0EF1BAC7C}">
      <dsp:nvSpPr>
        <dsp:cNvPr id="0" name=""/>
        <dsp:cNvSpPr/>
      </dsp:nvSpPr>
      <dsp:spPr>
        <a:xfrm>
          <a:off x="338414" y="8132"/>
          <a:ext cx="4737809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Areas where applied</a:t>
          </a:r>
          <a:endParaRPr lang="en-US" sz="1600" kern="1200" dirty="0"/>
        </a:p>
      </dsp:txBody>
      <dsp:txXfrm>
        <a:off x="355707" y="25425"/>
        <a:ext cx="4703223" cy="319654"/>
      </dsp:txXfrm>
    </dsp:sp>
    <dsp:sp modelId="{BC156AD2-BF74-4BB0-B73A-11606965D754}">
      <dsp:nvSpPr>
        <dsp:cNvPr id="0" name=""/>
        <dsp:cNvSpPr/>
      </dsp:nvSpPr>
      <dsp:spPr>
        <a:xfrm>
          <a:off x="0" y="994172"/>
          <a:ext cx="6768299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249936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One unitary and complete registration system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One immovable, one Land Book </a:t>
          </a:r>
          <a:r>
            <a:rPr lang="en-US" sz="1400" b="1" i="0" kern="120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en-US" sz="1400" b="1" kern="120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 based on property</a:t>
          </a:r>
          <a:endParaRPr lang="en-US" sz="1400" kern="1200" dirty="0">
            <a:solidFill>
              <a:srgbClr val="FF6D6D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Identifier of property: cadastral number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Plan of property in stereographic coordinates system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0" y="994172"/>
        <a:ext cx="6768299" cy="1323000"/>
      </dsp:txXfrm>
    </dsp:sp>
    <dsp:sp modelId="{2210AFAB-EA6C-45AA-93D4-15B5F10DECC2}">
      <dsp:nvSpPr>
        <dsp:cNvPr id="0" name=""/>
        <dsp:cNvSpPr/>
      </dsp:nvSpPr>
      <dsp:spPr>
        <a:xfrm>
          <a:off x="338414" y="817052"/>
          <a:ext cx="4737809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System features</a:t>
          </a:r>
          <a:endParaRPr lang="en-US" sz="1600" kern="1200" dirty="0"/>
        </a:p>
      </dsp:txBody>
      <dsp:txXfrm>
        <a:off x="355707" y="834345"/>
        <a:ext cx="4703223" cy="319654"/>
      </dsp:txXfrm>
    </dsp:sp>
    <dsp:sp modelId="{64FE8F24-969C-48BD-8FDC-5E2AD6BBEF05}">
      <dsp:nvSpPr>
        <dsp:cNvPr id="0" name=""/>
        <dsp:cNvSpPr/>
      </dsp:nvSpPr>
      <dsp:spPr>
        <a:xfrm>
          <a:off x="0" y="2559092"/>
          <a:ext cx="6768299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249936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opposability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constitutive of rights after completion of systematic cadaster in UAT – new Civil Code 2011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0" y="2559092"/>
        <a:ext cx="6768299" cy="1020600"/>
      </dsp:txXfrm>
    </dsp:sp>
    <dsp:sp modelId="{6063FBB6-0446-418B-96D2-25EB959E1CA8}">
      <dsp:nvSpPr>
        <dsp:cNvPr id="0" name=""/>
        <dsp:cNvSpPr/>
      </dsp:nvSpPr>
      <dsp:spPr>
        <a:xfrm>
          <a:off x="338414" y="2381972"/>
          <a:ext cx="4737809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Legal effect of registration</a:t>
          </a:r>
          <a:endParaRPr lang="en-US" sz="1600" kern="1200" dirty="0"/>
        </a:p>
      </dsp:txBody>
      <dsp:txXfrm>
        <a:off x="355707" y="2399265"/>
        <a:ext cx="4703223" cy="319654"/>
      </dsp:txXfrm>
    </dsp:sp>
    <dsp:sp modelId="{A052C7EA-58FF-4879-BDB9-E423C871D117}">
      <dsp:nvSpPr>
        <dsp:cNvPr id="0" name=""/>
        <dsp:cNvSpPr/>
      </dsp:nvSpPr>
      <dsp:spPr>
        <a:xfrm>
          <a:off x="0" y="3821612"/>
          <a:ext cx="6768299" cy="56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295" tIns="249936" rIns="5252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“You have </a:t>
          </a:r>
          <a:r>
            <a:rPr lang="en-US" sz="1400" b="1" kern="1200" dirty="0" err="1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400" b="1" kern="1200" dirty="0" smtClean="0">
              <a:solidFill>
                <a:srgbClr val="FF6D6D"/>
              </a:solidFill>
              <a:latin typeface="Calibri" panose="020F0502020204030204" pitchFamily="34" charset="0"/>
              <a:cs typeface="Calibri" panose="020F0502020204030204" pitchFamily="34" charset="0"/>
            </a:rPr>
            <a:t> – you have Ownership”</a:t>
          </a:r>
          <a:endParaRPr lang="en-US" sz="1400" kern="1200" dirty="0">
            <a:solidFill>
              <a:srgbClr val="FF6D6D"/>
            </a:solidFill>
          </a:endParaRPr>
        </a:p>
      </dsp:txBody>
      <dsp:txXfrm>
        <a:off x="0" y="3821612"/>
        <a:ext cx="6768299" cy="567000"/>
      </dsp:txXfrm>
    </dsp:sp>
    <dsp:sp modelId="{E909E222-84D8-4BA0-868E-E102B815009B}">
      <dsp:nvSpPr>
        <dsp:cNvPr id="0" name=""/>
        <dsp:cNvSpPr/>
      </dsp:nvSpPr>
      <dsp:spPr>
        <a:xfrm>
          <a:off x="338414" y="3644492"/>
          <a:ext cx="4737809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8" tIns="0" rIns="17907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Trust in the system</a:t>
          </a:r>
          <a:endParaRPr lang="en-US" sz="1600" kern="1200" dirty="0"/>
        </a:p>
      </dsp:txBody>
      <dsp:txXfrm>
        <a:off x="355707" y="3661785"/>
        <a:ext cx="4703223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27DEF-3C5C-4451-BCCD-5290784F9E11}">
      <dsp:nvSpPr>
        <dsp:cNvPr id="0" name=""/>
        <dsp:cNvSpPr/>
      </dsp:nvSpPr>
      <dsp:spPr>
        <a:xfrm>
          <a:off x="56392" y="1066911"/>
          <a:ext cx="60960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AC936D-AB6E-4718-B8C2-C074D6C60D4F}">
      <dsp:nvSpPr>
        <dsp:cNvPr id="0" name=""/>
        <dsp:cNvSpPr/>
      </dsp:nvSpPr>
      <dsp:spPr>
        <a:xfrm>
          <a:off x="1641352" y="1562"/>
          <a:ext cx="4511040" cy="106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1641352" y="1562"/>
        <a:ext cx="4511040" cy="1065349"/>
      </dsp:txXfrm>
    </dsp:sp>
    <dsp:sp modelId="{FE5BFEAA-7934-48B4-BF95-5746E1E845C3}">
      <dsp:nvSpPr>
        <dsp:cNvPr id="0" name=""/>
        <dsp:cNvSpPr/>
      </dsp:nvSpPr>
      <dsp:spPr>
        <a:xfrm>
          <a:off x="67899" y="597801"/>
          <a:ext cx="1810531" cy="46569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Assumptions</a:t>
          </a:r>
          <a:endParaRPr lang="en-US" sz="2200" kern="1200" dirty="0"/>
        </a:p>
      </dsp:txBody>
      <dsp:txXfrm>
        <a:off x="90636" y="620538"/>
        <a:ext cx="1765057" cy="442959"/>
      </dsp:txXfrm>
    </dsp:sp>
    <dsp:sp modelId="{D12D7B91-4E41-43E9-964D-22FA26405C39}">
      <dsp:nvSpPr>
        <dsp:cNvPr id="0" name=""/>
        <dsp:cNvSpPr/>
      </dsp:nvSpPr>
      <dsp:spPr>
        <a:xfrm>
          <a:off x="0" y="1066911"/>
          <a:ext cx="6096000" cy="2131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40 million properties in Romania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 millions </a:t>
          </a: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properties registered  today, out of which: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11 millions  by sporadic registration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rPr>
            <a:t>1 million by systematic registration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0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 million </a:t>
          </a:r>
          <a:r>
            <a:rPr lang="en-US" sz="1800" b="1" i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yearly sporadic entries  </a:t>
          </a:r>
          <a:endParaRPr lang="en-US" sz="1800" kern="1200" dirty="0"/>
        </a:p>
      </dsp:txBody>
      <dsp:txXfrm>
        <a:off x="0" y="1066911"/>
        <a:ext cx="6096000" cy="2131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225D7-D56F-40B9-9CFC-8C654E7056B1}">
      <dsp:nvSpPr>
        <dsp:cNvPr id="0" name=""/>
        <dsp:cNvSpPr/>
      </dsp:nvSpPr>
      <dsp:spPr>
        <a:xfrm>
          <a:off x="1150458" y="517854"/>
          <a:ext cx="3738603" cy="2010493"/>
        </a:xfrm>
        <a:prstGeom prst="round2DiagRect">
          <a:avLst>
            <a:gd name="adj1" fmla="val 0"/>
            <a:gd name="adj2" fmla="val 16670"/>
          </a:avLst>
        </a:prstGeom>
        <a:solidFill>
          <a:srgbClr val="FF7474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BF7D4A-1F93-4C91-8327-8E385E12C883}">
      <dsp:nvSpPr>
        <dsp:cNvPr id="0" name=""/>
        <dsp:cNvSpPr/>
      </dsp:nvSpPr>
      <dsp:spPr>
        <a:xfrm>
          <a:off x="3019760" y="731088"/>
          <a:ext cx="498" cy="1584025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9FCD8A-9174-4CC1-B577-CDB7646049A4}">
      <dsp:nvSpPr>
        <dsp:cNvPr id="0" name=""/>
        <dsp:cNvSpPr/>
      </dsp:nvSpPr>
      <dsp:spPr>
        <a:xfrm>
          <a:off x="1275078" y="670164"/>
          <a:ext cx="1620061" cy="17058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We would need almost 30 years to complete registration all over the country based on sporadic registration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1275078" y="670164"/>
        <a:ext cx="1620061" cy="1705873"/>
      </dsp:txXfrm>
    </dsp:sp>
    <dsp:sp modelId="{1577FF02-C735-458A-8E8D-04BC85989956}">
      <dsp:nvSpPr>
        <dsp:cNvPr id="0" name=""/>
        <dsp:cNvSpPr/>
      </dsp:nvSpPr>
      <dsp:spPr>
        <a:xfrm>
          <a:off x="3165441" y="585928"/>
          <a:ext cx="1577940" cy="18743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Systematic </a:t>
          </a:r>
          <a:r>
            <a:rPr lang="en-US" sz="1500" b="1" kern="1200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cadastre</a:t>
          </a:r>
          <a:r>
            <a:rPr lang="en-US" sz="15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is the solution for a rapid registration of all properties (estimate completion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7 years)</a:t>
          </a:r>
          <a:endParaRPr lang="en-US" sz="1500" kern="1200" dirty="0">
            <a:solidFill>
              <a:srgbClr val="FFFF00"/>
            </a:solidFill>
          </a:endParaRPr>
        </a:p>
      </dsp:txBody>
      <dsp:txXfrm>
        <a:off x="3165441" y="585928"/>
        <a:ext cx="1577940" cy="1874345"/>
      </dsp:txXfrm>
    </dsp:sp>
    <dsp:sp modelId="{D1645364-10EA-4A08-BF21-FA584B22EF58}">
      <dsp:nvSpPr>
        <dsp:cNvPr id="0" name=""/>
        <dsp:cNvSpPr/>
      </dsp:nvSpPr>
      <dsp:spPr>
        <a:xfrm rot="5400000">
          <a:off x="-257724" y="1638018"/>
          <a:ext cx="2193265" cy="623100"/>
        </a:xfrm>
        <a:prstGeom prst="rightArrow">
          <a:avLst>
            <a:gd name="adj1" fmla="val 49830"/>
            <a:gd name="adj2" fmla="val 60660"/>
          </a:avLst>
        </a:prstGeom>
        <a:solidFill>
          <a:srgbClr val="5FB0BE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Sporadic registration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-163552" y="1700151"/>
        <a:ext cx="2004921" cy="310490"/>
      </dsp:txXfrm>
    </dsp:sp>
    <dsp:sp modelId="{AB6AB444-6E3B-4FDD-BA35-66F0657385C5}">
      <dsp:nvSpPr>
        <dsp:cNvPr id="0" name=""/>
        <dsp:cNvSpPr/>
      </dsp:nvSpPr>
      <dsp:spPr>
        <a:xfrm rot="16200000">
          <a:off x="4103979" y="785082"/>
          <a:ext cx="2193265" cy="623100"/>
        </a:xfrm>
        <a:prstGeom prst="rightArrow">
          <a:avLst>
            <a:gd name="adj1" fmla="val 49830"/>
            <a:gd name="adj2" fmla="val 60660"/>
          </a:avLst>
        </a:prstGeom>
        <a:solidFill>
          <a:srgbClr val="796A7D"/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Systematic registration</a:t>
          </a:r>
          <a:endParaRPr lang="en-US" sz="14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198151" y="1035559"/>
        <a:ext cx="2004921" cy="310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0E946-25EE-4D01-9DAB-ABAF10F388FD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Romanian Cadaster and Land Registry Sistem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38F8-E2F4-4FF6-A122-B9928A76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130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Romanian Cadaster and Land Registry Sistem</a:t>
            </a: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cs typeface="+mn-cs"/>
              </a:defRPr>
            </a:lvl1pPr>
          </a:lstStyle>
          <a:p>
            <a:pPr>
              <a:defRPr/>
            </a:pPr>
            <a:fld id="{EF76E520-077F-4B41-B253-25368288B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24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40014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04639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96432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14507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625272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301188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215252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53168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852662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401444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90435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83547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257897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621270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302196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805072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409251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00232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69986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321922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468642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225087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1248258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3B77B-4414-4B5B-92C7-A993958A1FD1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o-RO" smtClean="0"/>
          </a:p>
        </p:txBody>
      </p:sp>
    </p:spTree>
    <p:extLst>
      <p:ext uri="{BB962C8B-B14F-4D97-AF65-F5344CB8AC3E}">
        <p14:creationId xmlns:p14="http://schemas.microsoft.com/office/powerpoint/2010/main" val="125948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67984-C154-4990-BE9C-D47290358AB0}" type="datetime1">
              <a:rPr lang="en-US" smtClean="0"/>
              <a:t>11/19/2018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69361260-2042-46D8-B9B0-454137662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959E3-5E85-4327-B26E-B61FF47E6AE8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52D86B85-A123-4B8B-9D35-B6D693CE7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482E92-887A-4D97-AD62-31201B9CE91F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D89CD889-5B61-4161-8100-E69B12260A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5A792-4581-4C72-9F8D-538644D81E56}" type="datetime1">
              <a:rPr lang="en-US" smtClean="0"/>
              <a:t>11/19/2018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85D15095-F02D-4F98-A7DA-167DA0FB8A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0A578-7A97-450E-828B-283584DB99FF}" type="datetime1">
              <a:rPr lang="en-US" smtClean="0"/>
              <a:t>11/19/2018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FBB2BC46-93C2-4551-ABBC-FEB54BA48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C5E83-7679-4E7F-8D2F-54AA4E50D42C}" type="datetime1">
              <a:rPr lang="en-US" smtClean="0"/>
              <a:t>11/19/2018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9057874F-BDA9-4DC4-AD97-D870D7F943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31556-3E04-4B94-B34B-C409D2CD58F8}" type="datetime1">
              <a:rPr lang="en-US" smtClean="0"/>
              <a:t>11/19/2018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5129DCD7-5B4D-4121-9889-B097E3CDBB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3CA52-9670-4F0B-81A7-4E6890BE39EC}" type="datetime1">
              <a:rPr lang="en-US" smtClean="0"/>
              <a:t>11/19/2018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666181FB-1E3F-4957-AFFE-5DB607324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B3B86-DEBB-4E71-BA54-35F60D25E3F1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FC14E173-A58F-4924-AFB2-E05BE427D8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3F760-73A7-45B6-A0F2-1B0D648763AF}" type="datetime1">
              <a:rPr lang="en-US" smtClean="0"/>
              <a:t>11/19/2018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E90E8DC7-771E-409A-967D-81DA13B0E7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AA90A-753C-4A7C-A729-EAE0DE0D8CDF}" type="datetime1">
              <a:rPr lang="en-US" smtClean="0"/>
              <a:t>11/19/2018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</a:t>
            </a:r>
            <a:fld id="{0B17CECD-EB32-42C0-9E84-373EEF9E3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Romanian Cadaster and Land Registry System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November 19,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34925" y="6308725"/>
            <a:ext cx="907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o-RO"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wmf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image" Target="../media/image3.wmf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wmf"/><Relationship Id="rId9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wmf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.wmf"/><Relationship Id="rId9" Type="http://schemas.microsoft.com/office/2007/relationships/diagramDrawing" Target="../diagrams/drawin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24.png"/><Relationship Id="rId10" Type="http://schemas.microsoft.com/office/2007/relationships/diagramDrawing" Target="../diagrams/drawing13.xml"/><Relationship Id="rId4" Type="http://schemas.openxmlformats.org/officeDocument/2006/relationships/image" Target="../media/image3.wmf"/><Relationship Id="rId9" Type="http://schemas.openxmlformats.org/officeDocument/2006/relationships/diagramColors" Target="../diagrams/colors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3.wmf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wmf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wmf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7.emf"/><Relationship Id="rId10" Type="http://schemas.microsoft.com/office/2007/relationships/diagramDrawing" Target="../diagrams/drawing4.xml"/><Relationship Id="rId4" Type="http://schemas.openxmlformats.org/officeDocument/2006/relationships/image" Target="../media/image3.wmf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8.png"/><Relationship Id="rId4" Type="http://schemas.openxmlformats.org/officeDocument/2006/relationships/image" Target="../media/image3.wmf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wmf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4" name="Rectangle 3"/>
          <p:cNvSpPr/>
          <p:nvPr/>
        </p:nvSpPr>
        <p:spPr>
          <a:xfrm>
            <a:off x="2733792" y="245011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Permanent Committee on </a:t>
            </a:r>
            <a:r>
              <a:rPr lang="en-US" sz="2800" b="1" dirty="0" err="1" smtClean="0">
                <a:latin typeface="Calibri" panose="020F0502020204030204" pitchFamily="34" charset="0"/>
              </a:rPr>
              <a:t>Cadastre</a:t>
            </a:r>
            <a:r>
              <a:rPr lang="en-US" sz="2800" b="1" dirty="0" smtClean="0">
                <a:latin typeface="Calibri" panose="020F0502020204030204" pitchFamily="34" charset="0"/>
              </a:rPr>
              <a:t> in the European Union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409" y="2398236"/>
            <a:ext cx="86883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en-US" sz="48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Romanian </a:t>
            </a:r>
            <a:r>
              <a:rPr lang="en-US" sz="48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Cadastre</a:t>
            </a:r>
            <a:r>
              <a:rPr lang="en-US" sz="48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 – </a:t>
            </a:r>
          </a:p>
          <a:p>
            <a:pPr lvl="3" algn="ctr"/>
            <a:r>
              <a:rPr lang="en-US" sz="48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a trustworthy institution for the society</a:t>
            </a:r>
            <a:endParaRPr lang="en-US" sz="48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lvl="3" algn="ctr"/>
            <a:r>
              <a:rPr lang="en-US" sz="2400" dirty="0" smtClean="0">
                <a:solidFill>
                  <a:schemeClr val="bg1"/>
                </a:solidFill>
              </a:rPr>
              <a:t>                                                        </a:t>
            </a:r>
          </a:p>
          <a:p>
            <a:pPr lvl="3" algn="ctr"/>
            <a:endParaRPr lang="en-US" sz="2400" b="1" dirty="0" smtClean="0">
              <a:latin typeface="Calibri" panose="020F0502020204030204" pitchFamily="34" charset="0"/>
            </a:endParaRPr>
          </a:p>
          <a:p>
            <a:pPr lvl="3" algn="ctr"/>
            <a:r>
              <a:rPr lang="en-US" sz="2400" b="1" dirty="0" smtClean="0">
                <a:latin typeface="Calibri" panose="020F0502020204030204" pitchFamily="34" charset="0"/>
              </a:rPr>
              <a:t>PCC  Conference</a:t>
            </a:r>
          </a:p>
          <a:p>
            <a:pPr lvl="3" algn="ctr"/>
            <a:r>
              <a:rPr lang="en-US" sz="2400" b="1" dirty="0" smtClean="0">
                <a:latin typeface="Calibri" panose="020F0502020204030204" pitchFamily="34" charset="0"/>
              </a:rPr>
              <a:t>20 – 21.11.2018</a:t>
            </a:r>
          </a:p>
          <a:p>
            <a:pPr lvl="3" algn="ctr"/>
            <a:r>
              <a:rPr lang="en-US" sz="2400" b="1" dirty="0" smtClean="0">
                <a:latin typeface="Calibri" panose="020F0502020204030204" pitchFamily="34" charset="0"/>
              </a:rPr>
              <a:t>Vienna</a:t>
            </a:r>
            <a:endParaRPr lang="ro-RO" sz="240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32" y="118572"/>
            <a:ext cx="1064260" cy="1383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1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72343" y="1793613"/>
            <a:ext cx="29957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sz="2000" b="1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</a:t>
            </a:r>
            <a:r>
              <a:rPr lang="en-US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deeds registration….</a:t>
            </a:r>
            <a:endParaRPr lang="ro-RO" sz="2000" b="1" i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81" y="2876363"/>
            <a:ext cx="4835782" cy="3830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19" y="1793613"/>
            <a:ext cx="4344458" cy="32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93811" y="148960"/>
            <a:ext cx="7272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Land registration systems nowadays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Registration system based on C</a:t>
            </a:r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adaster and Land Book</a:t>
            </a:r>
            <a:endParaRPr lang="en-US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ctr"/>
            <a:endParaRPr lang="ro-RO" sz="2800" b="1" i="0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52925896"/>
              </p:ext>
            </p:extLst>
          </p:nvPr>
        </p:nvGraphicFramePr>
        <p:xfrm>
          <a:off x="2029471" y="1841731"/>
          <a:ext cx="6768299" cy="439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435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43152" y="1628262"/>
            <a:ext cx="7272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 new Land Book…</a:t>
            </a:r>
            <a:endParaRPr lang="ro-RO" sz="2000" b="1" i="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25" y="2323387"/>
            <a:ext cx="3156397" cy="4077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89" y="2323387"/>
            <a:ext cx="3156397" cy="40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76594" y="324136"/>
            <a:ext cx="72723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Registration process in Romania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Sporadic registration / Systematic </a:t>
            </a:r>
            <a:r>
              <a:rPr lang="en-US" sz="24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cadastre</a:t>
            </a:r>
            <a:endParaRPr lang="ro-RO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40244679"/>
              </p:ext>
            </p:extLst>
          </p:nvPr>
        </p:nvGraphicFramePr>
        <p:xfrm>
          <a:off x="2082739" y="1071937"/>
          <a:ext cx="6096000" cy="319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35809146"/>
              </p:ext>
            </p:extLst>
          </p:nvPr>
        </p:nvGraphicFramePr>
        <p:xfrm>
          <a:off x="2216712" y="3629806"/>
          <a:ext cx="6039521" cy="304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9" name="Chevron 4"/>
          <p:cNvSpPr/>
          <p:nvPr/>
        </p:nvSpPr>
        <p:spPr>
          <a:xfrm>
            <a:off x="7944320" y="3642408"/>
            <a:ext cx="609465" cy="2611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bg1"/>
                </a:solidFill>
              </a:rPr>
              <a:t> </a:t>
            </a:r>
            <a:endParaRPr lang="en-US" sz="16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6930" y="6396254"/>
            <a:ext cx="290579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http://www.ancpi.ro/pnccf/</a:t>
            </a:r>
            <a:endParaRPr lang="en-US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6347857"/>
              </p:ext>
            </p:extLst>
          </p:nvPr>
        </p:nvGraphicFramePr>
        <p:xfrm>
          <a:off x="2153760" y="1829253"/>
          <a:ext cx="6096000" cy="319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94350" y="370903"/>
            <a:ext cx="7272337" cy="8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US" sz="2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Program for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Cadastre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and Land </a:t>
            </a:r>
            <a:r>
              <a:rPr lang="en-US" sz="2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2015 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n-US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3206602"/>
              </p:ext>
            </p:extLst>
          </p:nvPr>
        </p:nvGraphicFramePr>
        <p:xfrm>
          <a:off x="2039126" y="1812544"/>
          <a:ext cx="6608500" cy="474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76594" y="539579"/>
            <a:ext cx="727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Results…we are aiming at...</a:t>
            </a:r>
            <a:endParaRPr lang="ro-RO" sz="2800" b="1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82948" y="445965"/>
            <a:ext cx="727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latin typeface="Calibri" panose="020F0502020204030204" pitchFamily="34" charset="0"/>
              </a:rPr>
              <a:t>Systematic cadaster </a:t>
            </a:r>
            <a:r>
              <a:rPr lang="en-US" sz="2800" b="1" i="0" dirty="0" smtClean="0">
                <a:latin typeface="Calibri" panose="020F0502020204030204" pitchFamily="34" charset="0"/>
              </a:rPr>
              <a:t>– status on ATUs</a:t>
            </a:r>
            <a:endParaRPr lang="ro-RO" sz="2000" b="1" i="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D:\CONFERINTE\Conferinta Viena_PCC\harta 15.11.2018__lucrari la nivel de UAT_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48" y="1675064"/>
            <a:ext cx="7175861" cy="507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5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09386" y="345907"/>
            <a:ext cx="72723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Systematic cadaster – status on cadastral sectors</a:t>
            </a:r>
            <a:endParaRPr lang="ro-RO" sz="2800" b="1" i="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D:\CONFERINTE\Conferinta Viena_PCC\harta 15.11.2018_SECTOARE IN LUCRU_EN_refacu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13" y="1632979"/>
            <a:ext cx="7272337" cy="51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prezentare_CADGEN_M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02" y="1646807"/>
            <a:ext cx="6781558" cy="508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35312" y="524878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0" dirty="0" smtClean="0">
                <a:latin typeface="Calibri" panose="020F0502020204030204" pitchFamily="34" charset="0"/>
              </a:rPr>
              <a:t>……ATUs with cadaster / ATUs without </a:t>
            </a:r>
            <a:r>
              <a:rPr lang="en-US" sz="2400" b="1" i="0" dirty="0" err="1" smtClean="0">
                <a:latin typeface="Calibri" panose="020F0502020204030204" pitchFamily="34" charset="0"/>
              </a:rPr>
              <a:t>cadastre</a:t>
            </a:r>
            <a:endParaRPr lang="ro-RO" sz="2400" b="1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76594" y="539579"/>
            <a:ext cx="727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Tools which help us to perform </a:t>
            </a:r>
            <a:endParaRPr lang="ro-RO" sz="2800" b="1" i="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447861"/>
              </p:ext>
            </p:extLst>
          </p:nvPr>
        </p:nvGraphicFramePr>
        <p:xfrm>
          <a:off x="2094344" y="1987099"/>
          <a:ext cx="6636835" cy="441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24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pic>
        <p:nvPicPr>
          <p:cNvPr id="7" name="Picture 17" descr="parlamentu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407" y="1729505"/>
            <a:ext cx="5257800" cy="39534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69137" y="5768464"/>
            <a:ext cx="72723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5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C</a:t>
            </a:r>
            <a:r>
              <a:rPr lang="en-US" sz="2500" b="1" dirty="0" err="1" smtClean="0">
                <a:solidFill>
                  <a:srgbClr val="92D050"/>
                </a:solidFill>
                <a:latin typeface="Calibri" panose="020F0502020204030204" pitchFamily="34" charset="0"/>
              </a:rPr>
              <a:t>adastre</a:t>
            </a:r>
            <a:r>
              <a:rPr lang="ro-RO" sz="25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, </a:t>
            </a:r>
            <a:r>
              <a:rPr lang="en-US" sz="25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Land Book  and Cartography</a:t>
            </a:r>
            <a:r>
              <a:rPr lang="ro-RO" sz="25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 </a:t>
            </a:r>
            <a:r>
              <a:rPr lang="en-US" sz="25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under a sole state authority</a:t>
            </a:r>
            <a:r>
              <a:rPr lang="ro-RO" sz="25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: ANCPI</a:t>
            </a:r>
            <a:endParaRPr lang="en-US" sz="2500" b="1" i="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69137" y="222535"/>
            <a:ext cx="7178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National Agency for </a:t>
            </a:r>
            <a:r>
              <a:rPr lang="en-US" sz="2800" b="1" i="0" dirty="0" err="1" smtClean="0">
                <a:latin typeface="Calibri" panose="020F0502020204030204" pitchFamily="34" charset="0"/>
              </a:rPr>
              <a:t>Cadastre</a:t>
            </a:r>
            <a:r>
              <a:rPr lang="en-US" sz="2800" b="1" i="0" dirty="0" smtClean="0">
                <a:latin typeface="Calibri" panose="020F0502020204030204" pitchFamily="34" charset="0"/>
              </a:rPr>
              <a:t> and Land Registration - Romania</a:t>
            </a:r>
            <a:endParaRPr lang="en-US" sz="2800" b="1" i="0" dirty="0">
              <a:latin typeface="Calibri" panose="020F0502020204030204" pitchFamily="34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79637" y="303922"/>
            <a:ext cx="72723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e-Terra system architecture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Functional components</a:t>
            </a:r>
            <a:endParaRPr lang="ro-RO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8" y="2125929"/>
            <a:ext cx="7793737" cy="43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22462" y="236052"/>
            <a:ext cx="7221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TOPRO5 Digital Map of Romania</a:t>
            </a:r>
            <a:endParaRPr lang="en-US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729610" y="677384"/>
            <a:ext cx="5607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land use … administrative </a:t>
            </a:r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 </a:t>
            </a:r>
            <a:r>
              <a:rPr lang="en-US" sz="2400" b="1" i="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pic>
        <p:nvPicPr>
          <p:cNvPr id="9" name="Picture 11" descr="catteren_fara_im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2467" y="1374964"/>
            <a:ext cx="32337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calitat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0076" y="3440753"/>
            <a:ext cx="44688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17" y="1596540"/>
            <a:ext cx="3833114" cy="280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761236" y="1811045"/>
            <a:ext cx="7164280" cy="4742175"/>
            <a:chOff x="2190249" y="1601283"/>
            <a:chExt cx="6827178" cy="5025951"/>
          </a:xfrm>
        </p:grpSpPr>
        <p:pic>
          <p:nvPicPr>
            <p:cNvPr id="7" name="Picture 8" descr="rnsgp 2008 +"/>
            <p:cNvPicPr>
              <a:picLocks noChangeAspect="1" noChangeArrowheads="1"/>
            </p:cNvPicPr>
            <p:nvPr/>
          </p:nvPicPr>
          <p:blipFill>
            <a:blip r:embed="rId5"/>
            <a:srcRect l="4958" t="1218" b="1785"/>
            <a:stretch>
              <a:fillRect/>
            </a:stretch>
          </p:blipFill>
          <p:spPr bwMode="auto">
            <a:xfrm>
              <a:off x="2190249" y="1601283"/>
              <a:ext cx="6827178" cy="502595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12202" y="2739953"/>
              <a:ext cx="1586988" cy="144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14233" y="304740"/>
            <a:ext cx="74247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GNSS Permanent stations 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network </a:t>
            </a:r>
            <a:r>
              <a:rPr lang="ro-RO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... </a:t>
            </a:r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www.rompos.ro</a:t>
            </a:r>
            <a:endParaRPr lang="en-US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24929" y="294670"/>
            <a:ext cx="7272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800" b="1" i="0" dirty="0" err="1">
                <a:latin typeface="Calibri" panose="020F0502020204030204" pitchFamily="34" charset="0"/>
              </a:rPr>
              <a:t>GeoPortal</a:t>
            </a:r>
            <a:r>
              <a:rPr lang="ro-RO" sz="2800" b="1" i="0" dirty="0">
                <a:latin typeface="Calibri" panose="020F0502020204030204" pitchFamily="34" charset="0"/>
              </a:rPr>
              <a:t> INSPIRE </a:t>
            </a:r>
            <a:r>
              <a:rPr lang="ro-RO" sz="2800" b="1" i="0" dirty="0" smtClean="0">
                <a:latin typeface="Calibri" panose="020F0502020204030204" pitchFamily="34" charset="0"/>
              </a:rPr>
              <a:t>Romania</a:t>
            </a:r>
            <a:endParaRPr lang="en-US" sz="2800" b="1" i="0" dirty="0" smtClean="0">
              <a:latin typeface="Calibri" panose="020F0502020204030204" pitchFamily="34" charset="0"/>
            </a:endParaRP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spatial data and services for </a:t>
            </a:r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e-government</a:t>
            </a:r>
            <a:endParaRPr lang="en-US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ctr"/>
            <a:endParaRPr lang="ro-RO" sz="2800" b="1" i="0" dirty="0">
              <a:latin typeface="Calibri" panose="020F0502020204030204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87" y="1708594"/>
            <a:ext cx="4029755" cy="282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84935942"/>
              </p:ext>
            </p:extLst>
          </p:nvPr>
        </p:nvGraphicFramePr>
        <p:xfrm>
          <a:off x="1282824" y="3429000"/>
          <a:ext cx="7785716" cy="473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018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80755" y="1646737"/>
            <a:ext cx="717586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endParaRPr lang="ro-RO" sz="36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342900" indent="-342900" algn="ctr"/>
            <a:r>
              <a:rPr lang="en-US" sz="3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Thank </a:t>
            </a:r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</a:rPr>
              <a:t>you</a:t>
            </a:r>
            <a:r>
              <a:rPr lang="en-US" sz="36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!</a:t>
            </a:r>
          </a:p>
          <a:p>
            <a:pPr marL="342900" lvl="0" indent="-342900" algn="ctr"/>
            <a:endParaRPr lang="en-US" sz="24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lvl="0" indent="-342900" algn="ctr"/>
            <a:endParaRPr lang="en-US" sz="2400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lvl="0" indent="-342900" algn="ctr"/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Eugenia SAS</a:t>
            </a:r>
          </a:p>
          <a:p>
            <a:pPr marL="342900" lvl="0" indent="-342900" algn="ctr"/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Systematic Registration Directorate</a:t>
            </a:r>
            <a:endParaRPr lang="ro-RO" sz="2400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marL="342900" indent="-342900"/>
            <a:endParaRPr lang="en-US" sz="3600" i="0" dirty="0" smtClean="0">
              <a:solidFill>
                <a:schemeClr val="bg1"/>
              </a:solidFill>
            </a:endParaRPr>
          </a:p>
          <a:p>
            <a:pPr marL="342900" indent="-342900" algn="ctr"/>
            <a:r>
              <a:rPr lang="en-US" sz="2400" b="1" dirty="0" err="1" smtClean="0">
                <a:latin typeface="Calibri" panose="020F0502020204030204" pitchFamily="34" charset="0"/>
              </a:rPr>
              <a:t>Radu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Calibri" panose="020F0502020204030204" pitchFamily="34" charset="0"/>
              </a:rPr>
              <a:t>Codru</a:t>
            </a:r>
            <a:r>
              <a:rPr lang="ro-RO" sz="2400" b="1" dirty="0" smtClean="0">
                <a:latin typeface="Calibri" panose="020F0502020204030204" pitchFamily="34" charset="0"/>
              </a:rPr>
              <a:t>ț ȘTEFĂNESCU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marL="342900" indent="-342900" algn="ctr"/>
            <a:r>
              <a:rPr lang="en-US" sz="2400" b="1" dirty="0" smtClean="0">
                <a:latin typeface="Calibri" panose="020F0502020204030204" pitchFamily="34" charset="0"/>
              </a:rPr>
              <a:t>General Director</a:t>
            </a:r>
            <a:endParaRPr lang="ro-RO" sz="2400" b="1" dirty="0" smtClean="0">
              <a:latin typeface="Calibri" panose="020F0502020204030204" pitchFamily="34" charset="0"/>
            </a:endParaRPr>
          </a:p>
          <a:p>
            <a:pPr marL="342900" indent="-342900" algn="ctr"/>
            <a:endParaRPr lang="ro-RO" sz="3600" dirty="0"/>
          </a:p>
          <a:p>
            <a:pPr marL="342900" indent="-342900" algn="ctr"/>
            <a:r>
              <a:rPr lang="ro-RO" sz="2400" dirty="0">
                <a:latin typeface="Calibri" panose="020F0502020204030204" pitchFamily="34" charset="0"/>
              </a:rPr>
              <a:t>w</a:t>
            </a:r>
            <a:r>
              <a:rPr lang="en-US" sz="2400" dirty="0" smtClean="0">
                <a:latin typeface="Calibri" panose="020F0502020204030204" pitchFamily="34" charset="0"/>
              </a:rPr>
              <a:t>ww.ancpi.ro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Tx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pic>
        <p:nvPicPr>
          <p:cNvPr id="10" name="Imag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9913" y="1651247"/>
            <a:ext cx="7440819" cy="512685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35087103"/>
              </p:ext>
            </p:extLst>
          </p:nvPr>
        </p:nvGraphicFramePr>
        <p:xfrm>
          <a:off x="2794616" y="2610035"/>
          <a:ext cx="5292941" cy="308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589103" y="231063"/>
            <a:ext cx="755489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Romania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– population - organization</a:t>
            </a:r>
            <a:endParaRPr lang="en-US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2738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6262832"/>
              </p:ext>
            </p:extLst>
          </p:nvPr>
        </p:nvGraphicFramePr>
        <p:xfrm>
          <a:off x="2215902" y="2024108"/>
          <a:ext cx="6413194" cy="427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606704" y="397924"/>
            <a:ext cx="727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45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43063" y="357188"/>
            <a:ext cx="7272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>
                <a:latin typeface="Calibri" panose="020F0502020204030204" pitchFamily="34" charset="0"/>
              </a:rPr>
              <a:t>Historical </a:t>
            </a:r>
            <a:r>
              <a:rPr lang="en-US" sz="2800" b="1" i="0" dirty="0" smtClean="0">
                <a:latin typeface="Calibri" panose="020F0502020204030204" pitchFamily="34" charset="0"/>
              </a:rPr>
              <a:t>Background</a:t>
            </a:r>
            <a:endParaRPr lang="ro-RO" sz="2800" b="1" i="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0803" y="6320679"/>
            <a:ext cx="5135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Agency for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Cadastre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Land Registration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17559796"/>
              </p:ext>
            </p:extLst>
          </p:nvPr>
        </p:nvGraphicFramePr>
        <p:xfrm>
          <a:off x="1715957" y="1651024"/>
          <a:ext cx="7199443" cy="470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4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78" y="5155936"/>
            <a:ext cx="7634796" cy="1882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6250368"/>
              </p:ext>
            </p:extLst>
          </p:nvPr>
        </p:nvGraphicFramePr>
        <p:xfrm>
          <a:off x="2412982" y="1232154"/>
          <a:ext cx="6464687" cy="3810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2679151" y="139024"/>
            <a:ext cx="5932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Agency for </a:t>
            </a:r>
            <a:r>
              <a:rPr lang="en-US" sz="2800" b="1" i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Cadastre</a:t>
            </a:r>
            <a:r>
              <a:rPr lang="en-US" sz="2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Land Registration</a:t>
            </a:r>
            <a:endParaRPr lang="en-GB" sz="28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05206" y="278939"/>
            <a:ext cx="7272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Inherited Land registration systems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Registration system based on Land </a:t>
            </a:r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Books</a:t>
            </a:r>
            <a:endParaRPr lang="en-US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algn="ctr"/>
            <a:endParaRPr lang="ro-RO" sz="2800" b="1" i="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72557778"/>
              </p:ext>
            </p:extLst>
          </p:nvPr>
        </p:nvGraphicFramePr>
        <p:xfrm>
          <a:off x="1860796" y="1881317"/>
          <a:ext cx="6768299" cy="439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95" y="1193790"/>
            <a:ext cx="2425005" cy="1716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45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622789" y="1602378"/>
            <a:ext cx="7579949" cy="52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……some old documents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56337" y="1942372"/>
            <a:ext cx="6841114" cy="4753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57" y="1715730"/>
            <a:ext cx="2786127" cy="435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power 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ShockwaveFlash1"/>
          <p:cNvPicPr preferRelativeResize="0">
            <a:picLocks noChangeAspect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588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7504" y="5445224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ELRN</a:t>
            </a:r>
          </a:p>
          <a:p>
            <a:r>
              <a:rPr lang="en-US" smtClean="0"/>
              <a:t>Bucharest</a:t>
            </a:r>
          </a:p>
          <a:p>
            <a:r>
              <a:rPr lang="en-US" smtClean="0"/>
              <a:t>Romania</a:t>
            </a:r>
          </a:p>
          <a:p>
            <a:r>
              <a:rPr lang="en-US" sz="1200" smtClean="0"/>
              <a:t>19</a:t>
            </a:r>
            <a:r>
              <a:rPr lang="en-US" sz="1200" baseline="30000" smtClean="0"/>
              <a:t>th</a:t>
            </a:r>
            <a:r>
              <a:rPr lang="en-US" sz="1200" smtClean="0"/>
              <a:t> of June 2012</a:t>
            </a:r>
            <a:endParaRPr lang="ro-RO" sz="120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966874"/>
            <a:ext cx="1509204" cy="43392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PCC Vienna </a:t>
            </a:r>
          </a:p>
          <a:p>
            <a:pPr algn="ctr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20-21.11.2018</a:t>
            </a:r>
            <a:endParaRPr lang="ro-RO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05572" y="143614"/>
            <a:ext cx="72723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0" dirty="0" smtClean="0">
                <a:latin typeface="Calibri" panose="020F0502020204030204" pitchFamily="34" charset="0"/>
              </a:rPr>
              <a:t>Inherited Land registration systems</a:t>
            </a: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</a:rPr>
              <a:t>Registration system based on </a:t>
            </a:r>
            <a:r>
              <a:rPr lang="en-US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Transcription-Inscription Registers</a:t>
            </a:r>
            <a:endParaRPr lang="en-US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09430284"/>
              </p:ext>
            </p:extLst>
          </p:nvPr>
        </p:nvGraphicFramePr>
        <p:xfrm>
          <a:off x="1959226" y="1933376"/>
          <a:ext cx="6768299" cy="4396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24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7237</TotalTime>
  <Words>1152</Words>
  <Application>Microsoft Office PowerPoint</Application>
  <PresentationFormat>On-screen Show (4:3)</PresentationFormat>
  <Paragraphs>346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ANCPI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Eugenia Sas</cp:lastModifiedBy>
  <cp:revision>452</cp:revision>
  <dcterms:created xsi:type="dcterms:W3CDTF">2007-12-01T22:59:57Z</dcterms:created>
  <dcterms:modified xsi:type="dcterms:W3CDTF">2018-11-19T05:46:49Z</dcterms:modified>
</cp:coreProperties>
</file>